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ppt/charts/chart70.xml" ContentType="application/vnd.openxmlformats-officedocument.drawingml.chart+xml"/>
  <Override PartName="/ppt/charts/chart71.xml" ContentType="application/vnd.openxmlformats-officedocument.drawingml.chart+xml"/>
  <Override PartName="/ppt/charts/chart72.xml" ContentType="application/vnd.openxmlformats-officedocument.drawingml.chart+xml"/>
  <Override PartName="/ppt/charts/chart73.xml" ContentType="application/vnd.openxmlformats-officedocument.drawingml.chart+xml"/>
  <Override PartName="/ppt/charts/chart74.xml" ContentType="application/vnd.openxmlformats-officedocument.drawingml.chart+xml"/>
  <Override PartName="/ppt/charts/chart75.xml" ContentType="application/vnd.openxmlformats-officedocument.drawingml.chart+xml"/>
  <Override PartName="/ppt/charts/chart76.xml" ContentType="application/vnd.openxmlformats-officedocument.drawingml.chart+xml"/>
  <Override PartName="/ppt/charts/chart77.xml" ContentType="application/vnd.openxmlformats-officedocument.drawingml.chart+xml"/>
  <Override PartName="/ppt/charts/chart78.xml" ContentType="application/vnd.openxmlformats-officedocument.drawingml.chart+xml"/>
  <Override PartName="/ppt/charts/chart79.xml" ContentType="application/vnd.openxmlformats-officedocument.drawingml.chart+xml"/>
  <Override PartName="/ppt/charts/chart80.xml" ContentType="application/vnd.openxmlformats-officedocument.drawingml.chart+xml"/>
  <Override PartName="/ppt/charts/chart81.xml" ContentType="application/vnd.openxmlformats-officedocument.drawingml.chart+xml"/>
  <Override PartName="/ppt/charts/chart82.xml" ContentType="application/vnd.openxmlformats-officedocument.drawingml.chart+xml"/>
  <Override PartName="/ppt/charts/chart83.xml" ContentType="application/vnd.openxmlformats-officedocument.drawingml.chart+xml"/>
  <Override PartName="/ppt/charts/chart84.xml" ContentType="application/vnd.openxmlformats-officedocument.drawingml.chart+xml"/>
  <Override PartName="/ppt/charts/chart85.xml" ContentType="application/vnd.openxmlformats-officedocument.drawingml.chart+xml"/>
  <Override PartName="/ppt/charts/chart86.xml" ContentType="application/vnd.openxmlformats-officedocument.drawingml.chart+xml"/>
  <Override PartName="/ppt/charts/chart87.xml" ContentType="application/vnd.openxmlformats-officedocument.drawingml.chart+xml"/>
  <Override PartName="/ppt/charts/chart88.xml" ContentType="application/vnd.openxmlformats-officedocument.drawingml.chart+xml"/>
  <Override PartName="/ppt/charts/chart89.xml" ContentType="application/vnd.openxmlformats-officedocument.drawingml.chart+xml"/>
  <Override PartName="/ppt/charts/chart90.xml" ContentType="application/vnd.openxmlformats-officedocument.drawingml.chart+xml"/>
  <Override PartName="/ppt/charts/chart91.xml" ContentType="application/vnd.openxmlformats-officedocument.drawingml.chart+xml"/>
  <Override PartName="/ppt/charts/chart92.xml" ContentType="application/vnd.openxmlformats-officedocument.drawingml.chart+xml"/>
  <Override PartName="/ppt/charts/chart93.xml" ContentType="application/vnd.openxmlformats-officedocument.drawingml.chart+xml"/>
  <Override PartName="/ppt/charts/chart94.xml" ContentType="application/vnd.openxmlformats-officedocument.drawingml.chart+xml"/>
  <Override PartName="/ppt/charts/chart95.xml" ContentType="application/vnd.openxmlformats-officedocument.drawingml.chart+xml"/>
  <Override PartName="/ppt/charts/chart96.xml" ContentType="application/vnd.openxmlformats-officedocument.drawingml.chart+xml"/>
  <Override PartName="/ppt/charts/chart97.xml" ContentType="application/vnd.openxmlformats-officedocument.drawingml.chart+xml"/>
  <Override PartName="/ppt/charts/chart98.xml" ContentType="application/vnd.openxmlformats-officedocument.drawingml.chart+xml"/>
  <Override PartName="/ppt/charts/chart99.xml" ContentType="application/vnd.openxmlformats-officedocument.drawingml.chart+xml"/>
  <Override PartName="/ppt/charts/chart100.xml" ContentType="application/vnd.openxmlformats-officedocument.drawingml.chart+xml"/>
  <Override PartName="/ppt/charts/chart101.xml" ContentType="application/vnd.openxmlformats-officedocument.drawingml.chart+xml"/>
  <Override PartName="/ppt/charts/chart102.xml" ContentType="application/vnd.openxmlformats-officedocument.drawingml.chart+xml"/>
  <Override PartName="/ppt/charts/chart103.xml" ContentType="application/vnd.openxmlformats-officedocument.drawingml.chart+xml"/>
  <Override PartName="/ppt/charts/chart104.xml" ContentType="application/vnd.openxmlformats-officedocument.drawingml.chart+xml"/>
  <Override PartName="/ppt/charts/chart105.xml" ContentType="application/vnd.openxmlformats-officedocument.drawingml.chart+xml"/>
  <Override PartName="/ppt/charts/chart106.xml" ContentType="application/vnd.openxmlformats-officedocument.drawingml.chart+xml"/>
  <Override PartName="/ppt/charts/chart107.xml" ContentType="application/vnd.openxmlformats-officedocument.drawingml.chart+xml"/>
  <Override PartName="/ppt/charts/chart108.xml" ContentType="application/vnd.openxmlformats-officedocument.drawingml.chart+xml"/>
  <Override PartName="/ppt/charts/chart109.xml" ContentType="application/vnd.openxmlformats-officedocument.drawingml.chart+xml"/>
  <Override PartName="/ppt/charts/chart110.xml" ContentType="application/vnd.openxmlformats-officedocument.drawingml.chart+xml"/>
  <Override PartName="/ppt/charts/chart111.xml" ContentType="application/vnd.openxmlformats-officedocument.drawingml.chart+xml"/>
  <Override PartName="/ppt/charts/chart112.xml" ContentType="application/vnd.openxmlformats-officedocument.drawingml.chart+xml"/>
  <Override PartName="/ppt/charts/chart113.xml" ContentType="application/vnd.openxmlformats-officedocument.drawingml.chart+xml"/>
  <Override PartName="/ppt/charts/chart114.xml" ContentType="application/vnd.openxmlformats-officedocument.drawingml.chart+xml"/>
  <Override PartName="/ppt/charts/chart115.xml" ContentType="application/vnd.openxmlformats-officedocument.drawingml.chart+xml"/>
  <Override PartName="/ppt/charts/chart116.xml" ContentType="application/vnd.openxmlformats-officedocument.drawingml.chart+xml"/>
  <Override PartName="/ppt/charts/chart117.xml" ContentType="application/vnd.openxmlformats-officedocument.drawingml.chart+xml"/>
  <Override PartName="/ppt/charts/chart118.xml" ContentType="application/vnd.openxmlformats-officedocument.drawingml.chart+xml"/>
  <Override PartName="/ppt/charts/chart119.xml" ContentType="application/vnd.openxmlformats-officedocument.drawingml.chart+xml"/>
  <Override PartName="/ppt/charts/chart120.xml" ContentType="application/vnd.openxmlformats-officedocument.drawingml.chart+xml"/>
  <Override PartName="/ppt/charts/chart121.xml" ContentType="application/vnd.openxmlformats-officedocument.drawingml.chart+xml"/>
  <Override PartName="/ppt/charts/chart122.xml" ContentType="application/vnd.openxmlformats-officedocument.drawingml.chart+xml"/>
  <Override PartName="/ppt/charts/chart123.xml" ContentType="application/vnd.openxmlformats-officedocument.drawingml.chart+xml"/>
  <Override PartName="/ppt/charts/chart124.xml" ContentType="application/vnd.openxmlformats-officedocument.drawingml.chart+xml"/>
  <Override PartName="/ppt/charts/chart125.xml" ContentType="application/vnd.openxmlformats-officedocument.drawingml.chart+xml"/>
  <Override PartName="/ppt/charts/chart126.xml" ContentType="application/vnd.openxmlformats-officedocument.drawingml.chart+xml"/>
  <Override PartName="/ppt/charts/chart127.xml" ContentType="application/vnd.openxmlformats-officedocument.drawingml.chart+xml"/>
  <Override PartName="/ppt/charts/chart128.xml" ContentType="application/vnd.openxmlformats-officedocument.drawingml.chart+xml"/>
  <Override PartName="/ppt/charts/chart129.xml" ContentType="application/vnd.openxmlformats-officedocument.drawingml.chart+xml"/>
  <Override PartName="/ppt/charts/chart130.xml" ContentType="application/vnd.openxmlformats-officedocument.drawingml.chart+xml"/>
  <Override PartName="/ppt/charts/chart131.xml" ContentType="application/vnd.openxmlformats-officedocument.drawingml.chart+xml"/>
  <Override PartName="/ppt/charts/chart132.xml" ContentType="application/vnd.openxmlformats-officedocument.drawingml.chart+xml"/>
  <Override PartName="/ppt/charts/chart133.xml" ContentType="application/vnd.openxmlformats-officedocument.drawingml.chart+xml"/>
  <Override PartName="/ppt/charts/chart134.xml" ContentType="application/vnd.openxmlformats-officedocument.drawingml.chart+xml"/>
  <Override PartName="/ppt/charts/chart135.xml" ContentType="application/vnd.openxmlformats-officedocument.drawingml.chart+xml"/>
  <Override PartName="/ppt/charts/chart136.xml" ContentType="application/vnd.openxmlformats-officedocument.drawingml.chart+xml"/>
  <Override PartName="/ppt/charts/chart137.xml" ContentType="application/vnd.openxmlformats-officedocument.drawingml.chart+xml"/>
  <Override PartName="/ppt/charts/chart138.xml" ContentType="application/vnd.openxmlformats-officedocument.drawingml.chart+xml"/>
  <Override PartName="/ppt/charts/chart139.xml" ContentType="application/vnd.openxmlformats-officedocument.drawingml.chart+xml"/>
  <Override PartName="/ppt/charts/chart140.xml" ContentType="application/vnd.openxmlformats-officedocument.drawingml.chart+xml"/>
  <Override PartName="/ppt/charts/chart141.xml" ContentType="application/vnd.openxmlformats-officedocument.drawingml.chart+xml"/>
  <Override PartName="/ppt/charts/chart142.xml" ContentType="application/vnd.openxmlformats-officedocument.drawingml.chart+xml"/>
  <Override PartName="/ppt/charts/chart143.xml" ContentType="application/vnd.openxmlformats-officedocument.drawingml.chart+xml"/>
  <Override PartName="/ppt/charts/chart144.xml" ContentType="application/vnd.openxmlformats-officedocument.drawingml.chart+xml"/>
  <Override PartName="/ppt/charts/chart145.xml" ContentType="application/vnd.openxmlformats-officedocument.drawingml.chart+xml"/>
  <Override PartName="/ppt/charts/chart146.xml" ContentType="application/vnd.openxmlformats-officedocument.drawingml.chart+xml"/>
  <Override PartName="/ppt/charts/chart147.xml" ContentType="application/vnd.openxmlformats-officedocument.drawingml.chart+xml"/>
  <Override PartName="/ppt/charts/chart148.xml" ContentType="application/vnd.openxmlformats-officedocument.drawingml.chart+xml"/>
  <Override PartName="/ppt/charts/chart149.xml" ContentType="application/vnd.openxmlformats-officedocument.drawingml.chart+xml"/>
  <Override PartName="/ppt/charts/chart150.xml" ContentType="application/vnd.openxmlformats-officedocument.drawingml.chart+xml"/>
  <Override PartName="/ppt/charts/chart151.xml" ContentType="application/vnd.openxmlformats-officedocument.drawingml.chart+xml"/>
  <Override PartName="/ppt/charts/chart152.xml" ContentType="application/vnd.openxmlformats-officedocument.drawingml.chart+xml"/>
  <Override PartName="/ppt/charts/chart153.xml" ContentType="application/vnd.openxmlformats-officedocument.drawingml.chart+xml"/>
  <Override PartName="/ppt/charts/chart154.xml" ContentType="application/vnd.openxmlformats-officedocument.drawingml.chart+xml"/>
  <Override PartName="/ppt/charts/chart155.xml" ContentType="application/vnd.openxmlformats-officedocument.drawingml.chart+xml"/>
  <Override PartName="/ppt/charts/chart156.xml" ContentType="application/vnd.openxmlformats-officedocument.drawingml.chart+xml"/>
  <Override PartName="/ppt/charts/chart157.xml" ContentType="application/vnd.openxmlformats-officedocument.drawingml.chart+xml"/>
  <Override PartName="/ppt/charts/chart158.xml" ContentType="application/vnd.openxmlformats-officedocument.drawingml.chart+xml"/>
  <Override PartName="/ppt/charts/chart159.xml" ContentType="application/vnd.openxmlformats-officedocument.drawingml.chart+xml"/>
  <Override PartName="/ppt/charts/chart160.xml" ContentType="application/vnd.openxmlformats-officedocument.drawingml.chart+xml"/>
  <Override PartName="/ppt/charts/chart161.xml" ContentType="application/vnd.openxmlformats-officedocument.drawingml.chart+xml"/>
  <Override PartName="/ppt/charts/chart162.xml" ContentType="application/vnd.openxmlformats-officedocument.drawingml.chart+xml"/>
  <Override PartName="/ppt/charts/chart163.xml" ContentType="application/vnd.openxmlformats-officedocument.drawingml.chart+xml"/>
  <Override PartName="/ppt/charts/chart164.xml" ContentType="application/vnd.openxmlformats-officedocument.drawingml.chart+xml"/>
  <Override PartName="/ppt/charts/chart165.xml" ContentType="application/vnd.openxmlformats-officedocument.drawingml.chart+xml"/>
  <Override PartName="/ppt/charts/chart166.xml" ContentType="application/vnd.openxmlformats-officedocument.drawingml.chart+xml"/>
  <Override PartName="/ppt/charts/chart167.xml" ContentType="application/vnd.openxmlformats-officedocument.drawingml.chart+xml"/>
  <Override PartName="/ppt/charts/chart168.xml" ContentType="application/vnd.openxmlformats-officedocument.drawingml.chart+xml"/>
  <Override PartName="/ppt/charts/chart169.xml" ContentType="application/vnd.openxmlformats-officedocument.drawingml.chart+xml"/>
  <Override PartName="/ppt/charts/chart170.xml" ContentType="application/vnd.openxmlformats-officedocument.drawingml.chart+xml"/>
  <Override PartName="/ppt/charts/chart171.xml" ContentType="application/vnd.openxmlformats-officedocument.drawingml.chart+xml"/>
  <Override PartName="/ppt/charts/chart172.xml" ContentType="application/vnd.openxmlformats-officedocument.drawingml.chart+xml"/>
  <Override PartName="/ppt/charts/chart173.xml" ContentType="application/vnd.openxmlformats-officedocument.drawingml.chart+xml"/>
  <Override PartName="/ppt/charts/chart174.xml" ContentType="application/vnd.openxmlformats-officedocument.drawingml.chart+xml"/>
  <Override PartName="/ppt/charts/chart175.xml" ContentType="application/vnd.openxmlformats-officedocument.drawingml.chart+xml"/>
  <Override PartName="/ppt/charts/chart176.xml" ContentType="application/vnd.openxmlformats-officedocument.drawingml.chart+xml"/>
  <Override PartName="/ppt/charts/chart177.xml" ContentType="application/vnd.openxmlformats-officedocument.drawingml.chart+xml"/>
  <Override PartName="/ppt/charts/chart178.xml" ContentType="application/vnd.openxmlformats-officedocument.drawingml.chart+xml"/>
  <Override PartName="/ppt/charts/chart179.xml" ContentType="application/vnd.openxmlformats-officedocument.drawingml.chart+xml"/>
  <Override PartName="/ppt/charts/chart180.xml" ContentType="application/vnd.openxmlformats-officedocument.drawingml.chart+xml"/>
  <Override PartName="/ppt/charts/chart181.xml" ContentType="application/vnd.openxmlformats-officedocument.drawingml.chart+xml"/>
  <Override PartName="/ppt/charts/chart182.xml" ContentType="application/vnd.openxmlformats-officedocument.drawingml.chart+xml"/>
  <Override PartName="/ppt/charts/chart183.xml" ContentType="application/vnd.openxmlformats-officedocument.drawingml.chart+xml"/>
  <Override PartName="/ppt/charts/chart184.xml" ContentType="application/vnd.openxmlformats-officedocument.drawingml.chart+xml"/>
  <Override PartName="/ppt/charts/chart185.xml" ContentType="application/vnd.openxmlformats-officedocument.drawingml.chart+xml"/>
  <Override PartName="/ppt/charts/chart186.xml" ContentType="application/vnd.openxmlformats-officedocument.drawingml.chart+xml"/>
  <Override PartName="/ppt/charts/chart187.xml" ContentType="application/vnd.openxmlformats-officedocument.drawingml.chart+xml"/>
  <Override PartName="/ppt/charts/chart188.xml" ContentType="application/vnd.openxmlformats-officedocument.drawingml.chart+xml"/>
  <Override PartName="/ppt/charts/chart189.xml" ContentType="application/vnd.openxmlformats-officedocument.drawingml.chart+xml"/>
  <Override PartName="/ppt/charts/chart190.xml" ContentType="application/vnd.openxmlformats-officedocument.drawingml.chart+xml"/>
  <Override PartName="/ppt/charts/chart191.xml" ContentType="application/vnd.openxmlformats-officedocument.drawingml.chart+xml"/>
  <Override PartName="/ppt/charts/chart192.xml" ContentType="application/vnd.openxmlformats-officedocument.drawingml.chart+xml"/>
  <Override PartName="/ppt/charts/chart193.xml" ContentType="application/vnd.openxmlformats-officedocument.drawingml.chart+xml"/>
  <Override PartName="/ppt/charts/chart194.xml" ContentType="application/vnd.openxmlformats-officedocument.drawingml.chart+xml"/>
  <Override PartName="/ppt/charts/chart195.xml" ContentType="application/vnd.openxmlformats-officedocument.drawingml.chart+xml"/>
  <Override PartName="/ppt/charts/chart196.xml" ContentType="application/vnd.openxmlformats-officedocument.drawingml.chart+xml"/>
  <Override PartName="/ppt/charts/chart197.xml" ContentType="application/vnd.openxmlformats-officedocument.drawingml.chart+xml"/>
  <Override PartName="/ppt/charts/chart198.xml" ContentType="application/vnd.openxmlformats-officedocument.drawingml.chart+xml"/>
  <Override PartName="/ppt/charts/chart199.xml" ContentType="application/vnd.openxmlformats-officedocument.drawingml.chart+xml"/>
  <Override PartName="/ppt/charts/chart200.xml" ContentType="application/vnd.openxmlformats-officedocument.drawingml.chart+xml"/>
  <Override PartName="/ppt/charts/chart201.xml" ContentType="application/vnd.openxmlformats-officedocument.drawingml.chart+xml"/>
  <Override PartName="/ppt/charts/chart202.xml" ContentType="application/vnd.openxmlformats-officedocument.drawingml.chart+xml"/>
  <Override PartName="/ppt/charts/chart203.xml" ContentType="application/vnd.openxmlformats-officedocument.drawingml.chart+xml"/>
  <Override PartName="/ppt/charts/chart204.xml" ContentType="application/vnd.openxmlformats-officedocument.drawingml.chart+xml"/>
  <Override PartName="/ppt/charts/chart205.xml" ContentType="application/vnd.openxmlformats-officedocument.drawingml.chart+xml"/>
  <Override PartName="/ppt/charts/chart206.xml" ContentType="application/vnd.openxmlformats-officedocument.drawingml.chart+xml"/>
  <Override PartName="/ppt/charts/chart207.xml" ContentType="application/vnd.openxmlformats-officedocument.drawingml.chart+xml"/>
  <Override PartName="/ppt/charts/chart208.xml" ContentType="application/vnd.openxmlformats-officedocument.drawingml.chart+xml"/>
  <Override PartName="/ppt/charts/chart209.xml" ContentType="application/vnd.openxmlformats-officedocument.drawingml.chart+xml"/>
  <Override PartName="/ppt/charts/chart210.xml" ContentType="application/vnd.openxmlformats-officedocument.drawingml.chart+xml"/>
  <Override PartName="/ppt/charts/chart211.xml" ContentType="application/vnd.openxmlformats-officedocument.drawingml.chart+xml"/>
  <Override PartName="/ppt/charts/chart212.xml" ContentType="application/vnd.openxmlformats-officedocument.drawingml.chart+xml"/>
  <Override PartName="/ppt/charts/chart213.xml" ContentType="application/vnd.openxmlformats-officedocument.drawingml.chart+xml"/>
  <Override PartName="/ppt/charts/chart214.xml" ContentType="application/vnd.openxmlformats-officedocument.drawingml.chart+xml"/>
  <Override PartName="/ppt/charts/chart215.xml" ContentType="application/vnd.openxmlformats-officedocument.drawingml.chart+xml"/>
  <Override PartName="/ppt/charts/chart216.xml" ContentType="application/vnd.openxmlformats-officedocument.drawingml.chart+xml"/>
  <Override PartName="/ppt/charts/chart217.xml" ContentType="application/vnd.openxmlformats-officedocument.drawingml.chart+xml"/>
  <Override PartName="/ppt/charts/chart218.xml" ContentType="application/vnd.openxmlformats-officedocument.drawingml.chart+xml"/>
  <Override PartName="/ppt/charts/chart219.xml" ContentType="application/vnd.openxmlformats-officedocument.drawingml.chart+xml"/>
  <Override PartName="/ppt/charts/chart220.xml" ContentType="application/vnd.openxmlformats-officedocument.drawingml.chart+xml"/>
  <Override PartName="/ppt/charts/chart221.xml" ContentType="application/vnd.openxmlformats-officedocument.drawingml.chart+xml"/>
  <Override PartName="/ppt/charts/chart222.xml" ContentType="application/vnd.openxmlformats-officedocument.drawingml.chart+xml"/>
  <Override PartName="/ppt/charts/chart223.xml" ContentType="application/vnd.openxmlformats-officedocument.drawingml.chart+xml"/>
  <Override PartName="/ppt/charts/chart224.xml" ContentType="application/vnd.openxmlformats-officedocument.drawingml.chart+xml"/>
  <Override PartName="/ppt/charts/chart225.xml" ContentType="application/vnd.openxmlformats-officedocument.drawingml.chart+xml"/>
  <Override PartName="/ppt/charts/chart226.xml" ContentType="application/vnd.openxmlformats-officedocument.drawingml.chart+xml"/>
  <Override PartName="/ppt/charts/chart227.xml" ContentType="application/vnd.openxmlformats-officedocument.drawingml.chart+xml"/>
  <Override PartName="/ppt/charts/chart228.xml" ContentType="application/vnd.openxmlformats-officedocument.drawingml.chart+xml"/>
  <Override PartName="/ppt/charts/chart229.xml" ContentType="application/vnd.openxmlformats-officedocument.drawingml.chart+xml"/>
  <Override PartName="/ppt/charts/chart230.xml" ContentType="application/vnd.openxmlformats-officedocument.drawingml.chart+xml"/>
  <Override PartName="/ppt/charts/chart231.xml" ContentType="application/vnd.openxmlformats-officedocument.drawingml.chart+xml"/>
  <Override PartName="/ppt/charts/chart232.xml" ContentType="application/vnd.openxmlformats-officedocument.drawingml.chart+xml"/>
  <Override PartName="/ppt/charts/chart233.xml" ContentType="application/vnd.openxmlformats-officedocument.drawingml.chart+xml"/>
  <Override PartName="/ppt/charts/chart234.xml" ContentType="application/vnd.openxmlformats-officedocument.drawingml.chart+xml"/>
  <Override PartName="/ppt/charts/chart235.xml" ContentType="application/vnd.openxmlformats-officedocument.drawingml.chart+xml"/>
  <Override PartName="/ppt/charts/chart236.xml" ContentType="application/vnd.openxmlformats-officedocument.drawingml.chart+xml"/>
  <Override PartName="/ppt/charts/chart237.xml" ContentType="application/vnd.openxmlformats-officedocument.drawingml.chart+xml"/>
  <Override PartName="/ppt/charts/chart238.xml" ContentType="application/vnd.openxmlformats-officedocument.drawingml.chart+xml"/>
  <Override PartName="/ppt/charts/chart239.xml" ContentType="application/vnd.openxmlformats-officedocument.drawingml.chart+xml"/>
  <Override PartName="/ppt/charts/chart240.xml" ContentType="application/vnd.openxmlformats-officedocument.drawingml.chart+xml"/>
  <Override PartName="/ppt/charts/chart241.xml" ContentType="application/vnd.openxmlformats-officedocument.drawingml.chart+xml"/>
  <Override PartName="/ppt/charts/chart242.xml" ContentType="application/vnd.openxmlformats-officedocument.drawingml.chart+xml"/>
  <Override PartName="/ppt/charts/chart243.xml" ContentType="application/vnd.openxmlformats-officedocument.drawingml.chart+xml"/>
  <Override PartName="/ppt/charts/chart244.xml" ContentType="application/vnd.openxmlformats-officedocument.drawingml.chart+xml"/>
  <Override PartName="/ppt/charts/chart245.xml" ContentType="application/vnd.openxmlformats-officedocument.drawingml.chart+xml"/>
  <Override PartName="/ppt/charts/chart246.xml" ContentType="application/vnd.openxmlformats-officedocument.drawingml.chart+xml"/>
  <Override PartName="/ppt/charts/chart247.xml" ContentType="application/vnd.openxmlformats-officedocument.drawingml.chart+xml"/>
  <Override PartName="/ppt/charts/chart24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71" r:id="rId3"/>
    <p:sldId id="370" r:id="rId4"/>
    <p:sldId id="354" r:id="rId5"/>
    <p:sldId id="376" r:id="rId6"/>
    <p:sldId id="265" r:id="rId7"/>
    <p:sldId id="380" r:id="rId8"/>
    <p:sldId id="379" r:id="rId9"/>
    <p:sldId id="260" r:id="rId10"/>
    <p:sldId id="378" r:id="rId11"/>
    <p:sldId id="266" r:id="rId12"/>
    <p:sldId id="261" r:id="rId13"/>
    <p:sldId id="375" r:id="rId14"/>
    <p:sldId id="299" r:id="rId15"/>
    <p:sldId id="300" r:id="rId16"/>
    <p:sldId id="267" r:id="rId17"/>
    <p:sldId id="272" r:id="rId18"/>
    <p:sldId id="302" r:id="rId19"/>
    <p:sldId id="303" r:id="rId20"/>
    <p:sldId id="271" r:id="rId21"/>
    <p:sldId id="304" r:id="rId22"/>
    <p:sldId id="305" r:id="rId23"/>
    <p:sldId id="358" r:id="rId24"/>
    <p:sldId id="359" r:id="rId25"/>
    <p:sldId id="355" r:id="rId26"/>
    <p:sldId id="273" r:id="rId27"/>
    <p:sldId id="306" r:id="rId28"/>
    <p:sldId id="307" r:id="rId29"/>
    <p:sldId id="274" r:id="rId30"/>
    <p:sldId id="308" r:id="rId31"/>
    <p:sldId id="309" r:id="rId32"/>
    <p:sldId id="377" r:id="rId33"/>
    <p:sldId id="357" r:id="rId34"/>
    <p:sldId id="275" r:id="rId35"/>
    <p:sldId id="310" r:id="rId36"/>
    <p:sldId id="311" r:id="rId37"/>
    <p:sldId id="276" r:id="rId38"/>
    <p:sldId id="312" r:id="rId39"/>
    <p:sldId id="313" r:id="rId40"/>
    <p:sldId id="360" r:id="rId41"/>
    <p:sldId id="361" r:id="rId42"/>
    <p:sldId id="277" r:id="rId43"/>
    <p:sldId id="314" r:id="rId44"/>
    <p:sldId id="315" r:id="rId45"/>
    <p:sldId id="364" r:id="rId46"/>
    <p:sldId id="365" r:id="rId47"/>
    <p:sldId id="362" r:id="rId48"/>
    <p:sldId id="363" r:id="rId49"/>
    <p:sldId id="278" r:id="rId50"/>
    <p:sldId id="316" r:id="rId51"/>
    <p:sldId id="317" r:id="rId52"/>
    <p:sldId id="279" r:id="rId53"/>
    <p:sldId id="318" r:id="rId54"/>
    <p:sldId id="319" r:id="rId55"/>
    <p:sldId id="280" r:id="rId56"/>
    <p:sldId id="334" r:id="rId57"/>
    <p:sldId id="320" r:id="rId58"/>
    <p:sldId id="281" r:id="rId59"/>
    <p:sldId id="322" r:id="rId60"/>
    <p:sldId id="321" r:id="rId61"/>
    <p:sldId id="282" r:id="rId62"/>
    <p:sldId id="323" r:id="rId63"/>
    <p:sldId id="324" r:id="rId64"/>
    <p:sldId id="284" r:id="rId65"/>
    <p:sldId id="325" r:id="rId66"/>
    <p:sldId id="326" r:id="rId67"/>
    <p:sldId id="283" r:id="rId68"/>
    <p:sldId id="328" r:id="rId69"/>
    <p:sldId id="327" r:id="rId70"/>
    <p:sldId id="285" r:id="rId71"/>
    <p:sldId id="329" r:id="rId72"/>
    <p:sldId id="330" r:id="rId73"/>
    <p:sldId id="286" r:id="rId74"/>
    <p:sldId id="331" r:id="rId75"/>
    <p:sldId id="332" r:id="rId76"/>
    <p:sldId id="366" r:id="rId77"/>
    <p:sldId id="367" r:id="rId78"/>
    <p:sldId id="287" r:id="rId79"/>
    <p:sldId id="333" r:id="rId80"/>
    <p:sldId id="335" r:id="rId81"/>
    <p:sldId id="290" r:id="rId82"/>
    <p:sldId id="336" r:id="rId83"/>
    <p:sldId id="337" r:id="rId84"/>
    <p:sldId id="288" r:id="rId85"/>
    <p:sldId id="338" r:id="rId86"/>
    <p:sldId id="339" r:id="rId87"/>
    <p:sldId id="289" r:id="rId88"/>
    <p:sldId id="340" r:id="rId89"/>
    <p:sldId id="341" r:id="rId90"/>
    <p:sldId id="291" r:id="rId91"/>
    <p:sldId id="342" r:id="rId92"/>
    <p:sldId id="343" r:id="rId93"/>
    <p:sldId id="292" r:id="rId94"/>
    <p:sldId id="344" r:id="rId95"/>
    <p:sldId id="345" r:id="rId96"/>
    <p:sldId id="293" r:id="rId97"/>
    <p:sldId id="346" r:id="rId98"/>
    <p:sldId id="347" r:id="rId99"/>
    <p:sldId id="294" r:id="rId100"/>
    <p:sldId id="348" r:id="rId101"/>
    <p:sldId id="349" r:id="rId102"/>
    <p:sldId id="295" r:id="rId103"/>
    <p:sldId id="350" r:id="rId104"/>
    <p:sldId id="351" r:id="rId105"/>
    <p:sldId id="296" r:id="rId106"/>
    <p:sldId id="352" r:id="rId107"/>
    <p:sldId id="353" r:id="rId108"/>
    <p:sldId id="297" r:id="rId109"/>
    <p:sldId id="298" r:id="rId110"/>
    <p:sldId id="368" r:id="rId111"/>
    <p:sldId id="369" r:id="rId112"/>
    <p:sldId id="372" r:id="rId113"/>
    <p:sldId id="373" r:id="rId1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0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0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0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0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0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0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0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0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0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0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19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19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19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0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0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0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0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0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0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0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0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0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0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%20Pluribus%20Hugo\eph_examplexlsx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_rels/chart9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FracPoints.csv" TargetMode="External"/></Relationships>
</file>

<file path=ppt/charts/_rels/chart9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Visual%20Studio%202013\Projects\ConsoleApplication12\ConsoleApplication12\bin\Debug\results-slate200.csv" TargetMode="External"/></Relationships>
</file>

<file path=ppt/charts/_rels/chart9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esktop\eph_example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370432"/>
        <c:axId val="218339520"/>
      </c:barChart>
      <c:catAx>
        <c:axId val="220370432"/>
        <c:scaling>
          <c:orientation val="minMax"/>
        </c:scaling>
        <c:delete val="0"/>
        <c:axPos val="l"/>
        <c:majorTickMark val="out"/>
        <c:minorTickMark val="none"/>
        <c:tickLblPos val="nextTo"/>
        <c:crossAx val="218339520"/>
        <c:crosses val="autoZero"/>
        <c:auto val="1"/>
        <c:lblAlgn val="ctr"/>
        <c:lblOffset val="100"/>
        <c:noMultiLvlLbl val="0"/>
      </c:catAx>
      <c:valAx>
        <c:axId val="2183395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370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966016"/>
        <c:axId val="117487808"/>
      </c:barChart>
      <c:catAx>
        <c:axId val="226966016"/>
        <c:scaling>
          <c:orientation val="minMax"/>
        </c:scaling>
        <c:delete val="0"/>
        <c:axPos val="l"/>
        <c:majorTickMark val="out"/>
        <c:minorTickMark val="none"/>
        <c:tickLblPos val="nextTo"/>
        <c:crossAx val="117487808"/>
        <c:crosses val="autoZero"/>
        <c:auto val="1"/>
        <c:lblAlgn val="ctr"/>
        <c:lblOffset val="100"/>
        <c:noMultiLvlLbl val="0"/>
      </c:catAx>
      <c:valAx>
        <c:axId val="1174878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96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FracPoints!$B$342:$B$373</c:f>
              <c:numCache>
                <c:formatCode>General</c:formatCode>
                <c:ptCount val="32"/>
                <c:pt idx="0">
                  <c:v>50</c:v>
                </c:pt>
                <c:pt idx="1">
                  <c:v>40</c:v>
                </c:pt>
                <c:pt idx="2">
                  <c:v>35</c:v>
                </c:pt>
                <c:pt idx="3">
                  <c:v>36</c:v>
                </c:pt>
                <c:pt idx="4">
                  <c:v>35</c:v>
                </c:pt>
                <c:pt idx="5">
                  <c:v>24</c:v>
                </c:pt>
                <c:pt idx="6">
                  <c:v>25</c:v>
                </c:pt>
                <c:pt idx="7">
                  <c:v>23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11</c:v>
                </c:pt>
                <c:pt idx="13">
                  <c:v>11</c:v>
                </c:pt>
                <c:pt idx="14">
                  <c:v>14</c:v>
                </c:pt>
                <c:pt idx="15">
                  <c:v>0</c:v>
                </c:pt>
                <c:pt idx="16">
                  <c:v>16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FracPoints!$C$342:$C$373</c:f>
              <c:numCache>
                <c:formatCode>General</c:formatCode>
                <c:ptCount val="32"/>
                <c:pt idx="0">
                  <c:v>34</c:v>
                </c:pt>
                <c:pt idx="1">
                  <c:v>20.5</c:v>
                </c:pt>
                <c:pt idx="2">
                  <c:v>22.5</c:v>
                </c:pt>
                <c:pt idx="3">
                  <c:v>17.5</c:v>
                </c:pt>
                <c:pt idx="4">
                  <c:v>19.5</c:v>
                </c:pt>
                <c:pt idx="5">
                  <c:v>16</c:v>
                </c:pt>
                <c:pt idx="6">
                  <c:v>17</c:v>
                </c:pt>
                <c:pt idx="7">
                  <c:v>16.5</c:v>
                </c:pt>
                <c:pt idx="8">
                  <c:v>13</c:v>
                </c:pt>
                <c:pt idx="9">
                  <c:v>14.5</c:v>
                </c:pt>
                <c:pt idx="10">
                  <c:v>9</c:v>
                </c:pt>
                <c:pt idx="11">
                  <c:v>6</c:v>
                </c:pt>
                <c:pt idx="12">
                  <c:v>12</c:v>
                </c:pt>
                <c:pt idx="13">
                  <c:v>14.5</c:v>
                </c:pt>
                <c:pt idx="14">
                  <c:v>9.5</c:v>
                </c:pt>
                <c:pt idx="15">
                  <c:v>0</c:v>
                </c:pt>
                <c:pt idx="16">
                  <c:v>6.5</c:v>
                </c:pt>
                <c:pt idx="17">
                  <c:v>11.5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FracPoints!$D$342:$D$373</c:f>
              <c:numCache>
                <c:formatCode>General</c:formatCode>
                <c:ptCount val="32"/>
                <c:pt idx="0">
                  <c:v>18.809999999999999</c:v>
                </c:pt>
                <c:pt idx="1">
                  <c:v>14.52</c:v>
                </c:pt>
                <c:pt idx="2">
                  <c:v>13.53</c:v>
                </c:pt>
                <c:pt idx="3">
                  <c:v>15.84</c:v>
                </c:pt>
                <c:pt idx="4">
                  <c:v>11.55</c:v>
                </c:pt>
                <c:pt idx="5">
                  <c:v>10.56</c:v>
                </c:pt>
                <c:pt idx="6">
                  <c:v>7.92</c:v>
                </c:pt>
                <c:pt idx="7">
                  <c:v>8.91</c:v>
                </c:pt>
                <c:pt idx="8">
                  <c:v>8.91</c:v>
                </c:pt>
                <c:pt idx="9">
                  <c:v>7.26</c:v>
                </c:pt>
                <c:pt idx="10">
                  <c:v>7.59</c:v>
                </c:pt>
                <c:pt idx="11">
                  <c:v>6.27</c:v>
                </c:pt>
                <c:pt idx="12">
                  <c:v>6.93</c:v>
                </c:pt>
                <c:pt idx="13">
                  <c:v>3.63</c:v>
                </c:pt>
                <c:pt idx="14">
                  <c:v>4.29</c:v>
                </c:pt>
                <c:pt idx="15">
                  <c:v>0</c:v>
                </c:pt>
                <c:pt idx="16">
                  <c:v>5.94</c:v>
                </c:pt>
                <c:pt idx="17">
                  <c:v>3.96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FracPoints!$E$342:$E$373</c:f>
              <c:numCache>
                <c:formatCode>General</c:formatCode>
                <c:ptCount val="32"/>
                <c:pt idx="0">
                  <c:v>4</c:v>
                </c:pt>
                <c:pt idx="1">
                  <c:v>3</c:v>
                </c:pt>
                <c:pt idx="2">
                  <c:v>3.25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1.25</c:v>
                </c:pt>
                <c:pt idx="10">
                  <c:v>1.5</c:v>
                </c:pt>
                <c:pt idx="11">
                  <c:v>1.25</c:v>
                </c:pt>
                <c:pt idx="12">
                  <c:v>1</c:v>
                </c:pt>
                <c:pt idx="13">
                  <c:v>1.75</c:v>
                </c:pt>
                <c:pt idx="14">
                  <c:v>2.25</c:v>
                </c:pt>
                <c:pt idx="15">
                  <c:v>0</c:v>
                </c:pt>
                <c:pt idx="16">
                  <c:v>1.5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FracPoints!$F$342:$F$373</c:f>
              <c:numCache>
                <c:formatCode>General</c:formatCode>
                <c:ptCount val="32"/>
                <c:pt idx="0">
                  <c:v>0.4</c:v>
                </c:pt>
                <c:pt idx="1">
                  <c:v>0.2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000192"/>
        <c:axId val="188614336"/>
      </c:barChart>
      <c:catAx>
        <c:axId val="189000192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14336"/>
        <c:crosses val="autoZero"/>
        <c:auto val="1"/>
        <c:lblAlgn val="ctr"/>
        <c:lblOffset val="100"/>
        <c:noMultiLvlLbl val="0"/>
      </c:catAx>
      <c:valAx>
        <c:axId val="18861433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000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244928"/>
        <c:axId val="188616640"/>
      </c:barChart>
      <c:catAx>
        <c:axId val="189244928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16640"/>
        <c:crosses val="autoZero"/>
        <c:auto val="1"/>
        <c:lblAlgn val="ctr"/>
        <c:lblOffset val="100"/>
        <c:noMultiLvlLbl val="0"/>
      </c:catAx>
      <c:valAx>
        <c:axId val="188616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244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245440"/>
        <c:axId val="188618368"/>
      </c:barChart>
      <c:catAx>
        <c:axId val="189245440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18368"/>
        <c:crosses val="autoZero"/>
        <c:auto val="1"/>
        <c:lblAlgn val="ctr"/>
        <c:lblOffset val="100"/>
        <c:noMultiLvlLbl val="0"/>
      </c:catAx>
      <c:valAx>
        <c:axId val="1886183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245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FracPoints!$B$342:$B$373</c:f>
              <c:numCache>
                <c:formatCode>General</c:formatCode>
                <c:ptCount val="32"/>
                <c:pt idx="0">
                  <c:v>50</c:v>
                </c:pt>
                <c:pt idx="1">
                  <c:v>40</c:v>
                </c:pt>
                <c:pt idx="2">
                  <c:v>35</c:v>
                </c:pt>
                <c:pt idx="3">
                  <c:v>36</c:v>
                </c:pt>
                <c:pt idx="4">
                  <c:v>35</c:v>
                </c:pt>
                <c:pt idx="5">
                  <c:v>24</c:v>
                </c:pt>
                <c:pt idx="6">
                  <c:v>25</c:v>
                </c:pt>
                <c:pt idx="7">
                  <c:v>23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11</c:v>
                </c:pt>
                <c:pt idx="13">
                  <c:v>11</c:v>
                </c:pt>
                <c:pt idx="14">
                  <c:v>14</c:v>
                </c:pt>
                <c:pt idx="15">
                  <c:v>0</c:v>
                </c:pt>
                <c:pt idx="16">
                  <c:v>16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FracPoints!$C$342:$C$373</c:f>
              <c:numCache>
                <c:formatCode>General</c:formatCode>
                <c:ptCount val="32"/>
                <c:pt idx="0">
                  <c:v>34</c:v>
                </c:pt>
                <c:pt idx="1">
                  <c:v>20.5</c:v>
                </c:pt>
                <c:pt idx="2">
                  <c:v>22.5</c:v>
                </c:pt>
                <c:pt idx="3">
                  <c:v>17.5</c:v>
                </c:pt>
                <c:pt idx="4">
                  <c:v>19.5</c:v>
                </c:pt>
                <c:pt idx="5">
                  <c:v>16</c:v>
                </c:pt>
                <c:pt idx="6">
                  <c:v>17</c:v>
                </c:pt>
                <c:pt idx="7">
                  <c:v>16.5</c:v>
                </c:pt>
                <c:pt idx="8">
                  <c:v>13</c:v>
                </c:pt>
                <c:pt idx="9">
                  <c:v>14.5</c:v>
                </c:pt>
                <c:pt idx="10">
                  <c:v>9</c:v>
                </c:pt>
                <c:pt idx="11">
                  <c:v>6</c:v>
                </c:pt>
                <c:pt idx="12">
                  <c:v>12</c:v>
                </c:pt>
                <c:pt idx="13">
                  <c:v>14.5</c:v>
                </c:pt>
                <c:pt idx="14">
                  <c:v>9.5</c:v>
                </c:pt>
                <c:pt idx="15">
                  <c:v>0</c:v>
                </c:pt>
                <c:pt idx="16">
                  <c:v>6.5</c:v>
                </c:pt>
                <c:pt idx="17">
                  <c:v>11.5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FracPoints!$D$342:$D$373</c:f>
              <c:numCache>
                <c:formatCode>General</c:formatCode>
                <c:ptCount val="32"/>
                <c:pt idx="0">
                  <c:v>18.809999999999999</c:v>
                </c:pt>
                <c:pt idx="1">
                  <c:v>14.52</c:v>
                </c:pt>
                <c:pt idx="2">
                  <c:v>13.53</c:v>
                </c:pt>
                <c:pt idx="3">
                  <c:v>15.84</c:v>
                </c:pt>
                <c:pt idx="4">
                  <c:v>11.55</c:v>
                </c:pt>
                <c:pt idx="5">
                  <c:v>10.56</c:v>
                </c:pt>
                <c:pt idx="6">
                  <c:v>7.92</c:v>
                </c:pt>
                <c:pt idx="7">
                  <c:v>8.91</c:v>
                </c:pt>
                <c:pt idx="8">
                  <c:v>8.91</c:v>
                </c:pt>
                <c:pt idx="9">
                  <c:v>7.26</c:v>
                </c:pt>
                <c:pt idx="10">
                  <c:v>7.59</c:v>
                </c:pt>
                <c:pt idx="11">
                  <c:v>6.27</c:v>
                </c:pt>
                <c:pt idx="12">
                  <c:v>6.93</c:v>
                </c:pt>
                <c:pt idx="13">
                  <c:v>3.63</c:v>
                </c:pt>
                <c:pt idx="14">
                  <c:v>4.29</c:v>
                </c:pt>
                <c:pt idx="15">
                  <c:v>0</c:v>
                </c:pt>
                <c:pt idx="16">
                  <c:v>5.94</c:v>
                </c:pt>
                <c:pt idx="17">
                  <c:v>3.96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FracPoints!$E$342:$E$373</c:f>
              <c:numCache>
                <c:formatCode>General</c:formatCode>
                <c:ptCount val="32"/>
                <c:pt idx="0">
                  <c:v>4</c:v>
                </c:pt>
                <c:pt idx="1">
                  <c:v>3</c:v>
                </c:pt>
                <c:pt idx="2">
                  <c:v>3.25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1.25</c:v>
                </c:pt>
                <c:pt idx="10">
                  <c:v>1.5</c:v>
                </c:pt>
                <c:pt idx="11">
                  <c:v>1.25</c:v>
                </c:pt>
                <c:pt idx="12">
                  <c:v>1</c:v>
                </c:pt>
                <c:pt idx="13">
                  <c:v>1.75</c:v>
                </c:pt>
                <c:pt idx="14">
                  <c:v>2.25</c:v>
                </c:pt>
                <c:pt idx="15">
                  <c:v>0</c:v>
                </c:pt>
                <c:pt idx="16">
                  <c:v>1.5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FracPoints!$F$342:$F$373</c:f>
              <c:numCache>
                <c:formatCode>General</c:formatCode>
                <c:ptCount val="32"/>
                <c:pt idx="0">
                  <c:v>0.4</c:v>
                </c:pt>
                <c:pt idx="1">
                  <c:v>0.2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245952"/>
        <c:axId val="188620096"/>
      </c:barChart>
      <c:catAx>
        <c:axId val="189245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20096"/>
        <c:crosses val="autoZero"/>
        <c:auto val="1"/>
        <c:lblAlgn val="ctr"/>
        <c:lblOffset val="100"/>
        <c:noMultiLvlLbl val="0"/>
      </c:catAx>
      <c:valAx>
        <c:axId val="1886200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245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367808"/>
        <c:axId val="189195968"/>
      </c:barChart>
      <c:catAx>
        <c:axId val="189367808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95968"/>
        <c:crosses val="autoZero"/>
        <c:auto val="1"/>
        <c:lblAlgn val="ctr"/>
        <c:lblOffset val="100"/>
        <c:noMultiLvlLbl val="0"/>
      </c:catAx>
      <c:valAx>
        <c:axId val="1891959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367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368320"/>
        <c:axId val="189197696"/>
      </c:barChart>
      <c:catAx>
        <c:axId val="189368320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97696"/>
        <c:crosses val="autoZero"/>
        <c:auto val="1"/>
        <c:lblAlgn val="ctr"/>
        <c:lblOffset val="100"/>
        <c:noMultiLvlLbl val="0"/>
      </c:catAx>
      <c:valAx>
        <c:axId val="1891976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368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FracPoints!$B$376:$B$407</c:f>
              <c:numCache>
                <c:formatCode>General</c:formatCode>
                <c:ptCount val="32"/>
                <c:pt idx="0">
                  <c:v>50</c:v>
                </c:pt>
                <c:pt idx="1">
                  <c:v>43</c:v>
                </c:pt>
                <c:pt idx="2">
                  <c:v>37</c:v>
                </c:pt>
                <c:pt idx="3">
                  <c:v>36</c:v>
                </c:pt>
                <c:pt idx="4">
                  <c:v>37</c:v>
                </c:pt>
                <c:pt idx="5">
                  <c:v>25</c:v>
                </c:pt>
                <c:pt idx="6">
                  <c:v>26</c:v>
                </c:pt>
                <c:pt idx="7">
                  <c:v>24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12</c:v>
                </c:pt>
                <c:pt idx="13">
                  <c:v>11</c:v>
                </c:pt>
                <c:pt idx="14">
                  <c:v>16</c:v>
                </c:pt>
                <c:pt idx="15">
                  <c:v>0</c:v>
                </c:pt>
                <c:pt idx="16">
                  <c:v>0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FracPoints!$C$376:$C$407</c:f>
              <c:numCache>
                <c:formatCode>General</c:formatCode>
                <c:ptCount val="32"/>
                <c:pt idx="0">
                  <c:v>37.5</c:v>
                </c:pt>
                <c:pt idx="1">
                  <c:v>21.5</c:v>
                </c:pt>
                <c:pt idx="2">
                  <c:v>23.5</c:v>
                </c:pt>
                <c:pt idx="3">
                  <c:v>19</c:v>
                </c:pt>
                <c:pt idx="4">
                  <c:v>20.5</c:v>
                </c:pt>
                <c:pt idx="5">
                  <c:v>15.5</c:v>
                </c:pt>
                <c:pt idx="6">
                  <c:v>16.5</c:v>
                </c:pt>
                <c:pt idx="7">
                  <c:v>16.5</c:v>
                </c:pt>
                <c:pt idx="8">
                  <c:v>13</c:v>
                </c:pt>
                <c:pt idx="9">
                  <c:v>15</c:v>
                </c:pt>
                <c:pt idx="10">
                  <c:v>10.5</c:v>
                </c:pt>
                <c:pt idx="11">
                  <c:v>7.5</c:v>
                </c:pt>
                <c:pt idx="12">
                  <c:v>11.5</c:v>
                </c:pt>
                <c:pt idx="13">
                  <c:v>15.5</c:v>
                </c:pt>
                <c:pt idx="14">
                  <c:v>9</c:v>
                </c:pt>
                <c:pt idx="15">
                  <c:v>0</c:v>
                </c:pt>
                <c:pt idx="16">
                  <c:v>0</c:v>
                </c:pt>
                <c:pt idx="17">
                  <c:v>12.5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FracPoints!$D$376:$D$407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13.86</c:v>
                </c:pt>
                <c:pt idx="2">
                  <c:v>12.54</c:v>
                </c:pt>
                <c:pt idx="3">
                  <c:v>15.51</c:v>
                </c:pt>
                <c:pt idx="4">
                  <c:v>10.56</c:v>
                </c:pt>
                <c:pt idx="5">
                  <c:v>10.89</c:v>
                </c:pt>
                <c:pt idx="6">
                  <c:v>7.92</c:v>
                </c:pt>
                <c:pt idx="7">
                  <c:v>9.24</c:v>
                </c:pt>
                <c:pt idx="8">
                  <c:v>9.24</c:v>
                </c:pt>
                <c:pt idx="9">
                  <c:v>6.93</c:v>
                </c:pt>
                <c:pt idx="10">
                  <c:v>6.6</c:v>
                </c:pt>
                <c:pt idx="11">
                  <c:v>5.28</c:v>
                </c:pt>
                <c:pt idx="12">
                  <c:v>6.93</c:v>
                </c:pt>
                <c:pt idx="13">
                  <c:v>3.96</c:v>
                </c:pt>
                <c:pt idx="14">
                  <c:v>4.62</c:v>
                </c:pt>
                <c:pt idx="15">
                  <c:v>0</c:v>
                </c:pt>
                <c:pt idx="16">
                  <c:v>0</c:v>
                </c:pt>
                <c:pt idx="17">
                  <c:v>3.63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FracPoints!$E$376:$E$407</c:f>
              <c:numCache>
                <c:formatCode>General</c:formatCode>
                <c:ptCount val="32"/>
                <c:pt idx="0">
                  <c:v>4</c:v>
                </c:pt>
                <c:pt idx="1">
                  <c:v>2.25</c:v>
                </c:pt>
                <c:pt idx="2">
                  <c:v>3</c:v>
                </c:pt>
                <c:pt idx="3">
                  <c:v>2.75</c:v>
                </c:pt>
                <c:pt idx="4">
                  <c:v>1.75</c:v>
                </c:pt>
                <c:pt idx="5">
                  <c:v>3</c:v>
                </c:pt>
                <c:pt idx="6">
                  <c:v>1.5</c:v>
                </c:pt>
                <c:pt idx="7">
                  <c:v>1.25</c:v>
                </c:pt>
                <c:pt idx="8">
                  <c:v>1.75</c:v>
                </c:pt>
                <c:pt idx="9">
                  <c:v>1.25</c:v>
                </c:pt>
                <c:pt idx="10">
                  <c:v>1.5</c:v>
                </c:pt>
                <c:pt idx="11">
                  <c:v>1.5</c:v>
                </c:pt>
                <c:pt idx="12">
                  <c:v>1</c:v>
                </c:pt>
                <c:pt idx="13">
                  <c:v>1</c:v>
                </c:pt>
                <c:pt idx="14">
                  <c:v>1.75</c:v>
                </c:pt>
                <c:pt idx="15">
                  <c:v>0</c:v>
                </c:pt>
                <c:pt idx="16">
                  <c:v>0</c:v>
                </c:pt>
                <c:pt idx="17">
                  <c:v>0.75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FracPoints!$F$376:$F$407</c:f>
              <c:numCache>
                <c:formatCode>General</c:formatCode>
                <c:ptCount val="32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368832"/>
        <c:axId val="189199424"/>
      </c:barChart>
      <c:catAx>
        <c:axId val="189368832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99424"/>
        <c:crosses val="autoZero"/>
        <c:auto val="1"/>
        <c:lblAlgn val="ctr"/>
        <c:lblOffset val="100"/>
        <c:noMultiLvlLbl val="0"/>
      </c:catAx>
      <c:valAx>
        <c:axId val="1891994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368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879296"/>
        <c:axId val="189201728"/>
      </c:barChart>
      <c:catAx>
        <c:axId val="189879296"/>
        <c:scaling>
          <c:orientation val="minMax"/>
        </c:scaling>
        <c:delete val="0"/>
        <c:axPos val="l"/>
        <c:majorTickMark val="out"/>
        <c:minorTickMark val="none"/>
        <c:tickLblPos val="nextTo"/>
        <c:crossAx val="189201728"/>
        <c:crosses val="autoZero"/>
        <c:auto val="1"/>
        <c:lblAlgn val="ctr"/>
        <c:lblOffset val="100"/>
        <c:noMultiLvlLbl val="0"/>
      </c:catAx>
      <c:valAx>
        <c:axId val="189201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879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879808"/>
        <c:axId val="189138048"/>
      </c:barChart>
      <c:catAx>
        <c:axId val="189879808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38048"/>
        <c:crosses val="autoZero"/>
        <c:auto val="1"/>
        <c:lblAlgn val="ctr"/>
        <c:lblOffset val="100"/>
        <c:noMultiLvlLbl val="0"/>
      </c:catAx>
      <c:valAx>
        <c:axId val="18913804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879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FracPoints!$B$376:$B$407</c:f>
              <c:numCache>
                <c:formatCode>General</c:formatCode>
                <c:ptCount val="32"/>
                <c:pt idx="0">
                  <c:v>50</c:v>
                </c:pt>
                <c:pt idx="1">
                  <c:v>43</c:v>
                </c:pt>
                <c:pt idx="2">
                  <c:v>37</c:v>
                </c:pt>
                <c:pt idx="3">
                  <c:v>36</c:v>
                </c:pt>
                <c:pt idx="4">
                  <c:v>37</c:v>
                </c:pt>
                <c:pt idx="5">
                  <c:v>25</c:v>
                </c:pt>
                <c:pt idx="6">
                  <c:v>26</c:v>
                </c:pt>
                <c:pt idx="7">
                  <c:v>24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12</c:v>
                </c:pt>
                <c:pt idx="13">
                  <c:v>11</c:v>
                </c:pt>
                <c:pt idx="14">
                  <c:v>16</c:v>
                </c:pt>
                <c:pt idx="15">
                  <c:v>0</c:v>
                </c:pt>
                <c:pt idx="16">
                  <c:v>0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FracPoints!$C$376:$C$407</c:f>
              <c:numCache>
                <c:formatCode>General</c:formatCode>
                <c:ptCount val="32"/>
                <c:pt idx="0">
                  <c:v>37.5</c:v>
                </c:pt>
                <c:pt idx="1">
                  <c:v>21.5</c:v>
                </c:pt>
                <c:pt idx="2">
                  <c:v>23.5</c:v>
                </c:pt>
                <c:pt idx="3">
                  <c:v>19</c:v>
                </c:pt>
                <c:pt idx="4">
                  <c:v>20.5</c:v>
                </c:pt>
                <c:pt idx="5">
                  <c:v>15.5</c:v>
                </c:pt>
                <c:pt idx="6">
                  <c:v>16.5</c:v>
                </c:pt>
                <c:pt idx="7">
                  <c:v>16.5</c:v>
                </c:pt>
                <c:pt idx="8">
                  <c:v>13</c:v>
                </c:pt>
                <c:pt idx="9">
                  <c:v>15</c:v>
                </c:pt>
                <c:pt idx="10">
                  <c:v>10.5</c:v>
                </c:pt>
                <c:pt idx="11">
                  <c:v>7.5</c:v>
                </c:pt>
                <c:pt idx="12">
                  <c:v>11.5</c:v>
                </c:pt>
                <c:pt idx="13">
                  <c:v>15.5</c:v>
                </c:pt>
                <c:pt idx="14">
                  <c:v>9</c:v>
                </c:pt>
                <c:pt idx="15">
                  <c:v>0</c:v>
                </c:pt>
                <c:pt idx="16">
                  <c:v>0</c:v>
                </c:pt>
                <c:pt idx="17">
                  <c:v>12.5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FracPoints!$D$376:$D$407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13.86</c:v>
                </c:pt>
                <c:pt idx="2">
                  <c:v>12.54</c:v>
                </c:pt>
                <c:pt idx="3">
                  <c:v>15.51</c:v>
                </c:pt>
                <c:pt idx="4">
                  <c:v>10.56</c:v>
                </c:pt>
                <c:pt idx="5">
                  <c:v>10.89</c:v>
                </c:pt>
                <c:pt idx="6">
                  <c:v>7.92</c:v>
                </c:pt>
                <c:pt idx="7">
                  <c:v>9.24</c:v>
                </c:pt>
                <c:pt idx="8">
                  <c:v>9.24</c:v>
                </c:pt>
                <c:pt idx="9">
                  <c:v>6.93</c:v>
                </c:pt>
                <c:pt idx="10">
                  <c:v>6.6</c:v>
                </c:pt>
                <c:pt idx="11">
                  <c:v>5.28</c:v>
                </c:pt>
                <c:pt idx="12">
                  <c:v>6.93</c:v>
                </c:pt>
                <c:pt idx="13">
                  <c:v>3.96</c:v>
                </c:pt>
                <c:pt idx="14">
                  <c:v>4.62</c:v>
                </c:pt>
                <c:pt idx="15">
                  <c:v>0</c:v>
                </c:pt>
                <c:pt idx="16">
                  <c:v>0</c:v>
                </c:pt>
                <c:pt idx="17">
                  <c:v>3.63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FracPoints!$E$376:$E$407</c:f>
              <c:numCache>
                <c:formatCode>General</c:formatCode>
                <c:ptCount val="32"/>
                <c:pt idx="0">
                  <c:v>4</c:v>
                </c:pt>
                <c:pt idx="1">
                  <c:v>2.25</c:v>
                </c:pt>
                <c:pt idx="2">
                  <c:v>3</c:v>
                </c:pt>
                <c:pt idx="3">
                  <c:v>2.75</c:v>
                </c:pt>
                <c:pt idx="4">
                  <c:v>1.75</c:v>
                </c:pt>
                <c:pt idx="5">
                  <c:v>3</c:v>
                </c:pt>
                <c:pt idx="6">
                  <c:v>1.5</c:v>
                </c:pt>
                <c:pt idx="7">
                  <c:v>1.25</c:v>
                </c:pt>
                <c:pt idx="8">
                  <c:v>1.75</c:v>
                </c:pt>
                <c:pt idx="9">
                  <c:v>1.25</c:v>
                </c:pt>
                <c:pt idx="10">
                  <c:v>1.5</c:v>
                </c:pt>
                <c:pt idx="11">
                  <c:v>1.5</c:v>
                </c:pt>
                <c:pt idx="12">
                  <c:v>1</c:v>
                </c:pt>
                <c:pt idx="13">
                  <c:v>1</c:v>
                </c:pt>
                <c:pt idx="14">
                  <c:v>1.75</c:v>
                </c:pt>
                <c:pt idx="15">
                  <c:v>0</c:v>
                </c:pt>
                <c:pt idx="16">
                  <c:v>0</c:v>
                </c:pt>
                <c:pt idx="17">
                  <c:v>0.75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FracPoints!$F$376:$F$407</c:f>
              <c:numCache>
                <c:formatCode>General</c:formatCode>
                <c:ptCount val="32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880320"/>
        <c:axId val="189139776"/>
      </c:barChart>
      <c:catAx>
        <c:axId val="189880320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39776"/>
        <c:crosses val="autoZero"/>
        <c:auto val="1"/>
        <c:lblAlgn val="ctr"/>
        <c:lblOffset val="100"/>
        <c:noMultiLvlLbl val="0"/>
      </c:catAx>
      <c:valAx>
        <c:axId val="1891397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880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FracPoints!$B$2:$B$33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FracPoints!$C$2:$C$33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15.5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FracPoints!$D$2:$D$33</c:f>
              <c:numCache>
                <c:formatCode>General</c:formatCode>
                <c:ptCount val="32"/>
                <c:pt idx="0">
                  <c:v>22.44</c:v>
                </c:pt>
                <c:pt idx="1">
                  <c:v>11.22</c:v>
                </c:pt>
                <c:pt idx="2">
                  <c:v>15.84</c:v>
                </c:pt>
                <c:pt idx="3">
                  <c:v>14.85</c:v>
                </c:pt>
                <c:pt idx="4">
                  <c:v>11.55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7.26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4.95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4.95</c:v>
                </c:pt>
                <c:pt idx="23">
                  <c:v>4.29</c:v>
                </c:pt>
                <c:pt idx="24">
                  <c:v>4.29</c:v>
                </c:pt>
                <c:pt idx="25">
                  <c:v>0.33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FracPoints!$E$2:$E$33</c:f>
              <c:numCache>
                <c:formatCode>General</c:formatCode>
                <c:ptCount val="32"/>
                <c:pt idx="0">
                  <c:v>9.75</c:v>
                </c:pt>
                <c:pt idx="1">
                  <c:v>8</c:v>
                </c:pt>
                <c:pt idx="2">
                  <c:v>7.25</c:v>
                </c:pt>
                <c:pt idx="3">
                  <c:v>7.5</c:v>
                </c:pt>
                <c:pt idx="4">
                  <c:v>5.25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3.75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0.25</c:v>
                </c:pt>
                <c:pt idx="26">
                  <c:v>0.25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FracPoints!$F$2:$F$33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967040"/>
        <c:axId val="227361344"/>
      </c:barChart>
      <c:catAx>
        <c:axId val="226967040"/>
        <c:scaling>
          <c:orientation val="minMax"/>
        </c:scaling>
        <c:delete val="0"/>
        <c:axPos val="l"/>
        <c:majorTickMark val="out"/>
        <c:minorTickMark val="none"/>
        <c:tickLblPos val="nextTo"/>
        <c:crossAx val="227361344"/>
        <c:crosses val="autoZero"/>
        <c:auto val="1"/>
        <c:lblAlgn val="ctr"/>
        <c:lblOffset val="100"/>
        <c:noMultiLvlLbl val="0"/>
      </c:catAx>
      <c:valAx>
        <c:axId val="22736134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967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625344"/>
        <c:axId val="189142080"/>
      </c:barChart>
      <c:catAx>
        <c:axId val="189625344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42080"/>
        <c:crosses val="autoZero"/>
        <c:auto val="1"/>
        <c:lblAlgn val="ctr"/>
        <c:lblOffset val="100"/>
        <c:noMultiLvlLbl val="0"/>
      </c:catAx>
      <c:valAx>
        <c:axId val="1891420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625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625856"/>
        <c:axId val="189143808"/>
      </c:barChart>
      <c:catAx>
        <c:axId val="189625856"/>
        <c:scaling>
          <c:orientation val="minMax"/>
        </c:scaling>
        <c:delete val="0"/>
        <c:axPos val="l"/>
        <c:majorTickMark val="out"/>
        <c:minorTickMark val="none"/>
        <c:tickLblPos val="nextTo"/>
        <c:crossAx val="189143808"/>
        <c:crosses val="autoZero"/>
        <c:auto val="1"/>
        <c:lblAlgn val="ctr"/>
        <c:lblOffset val="100"/>
        <c:noMultiLvlLbl val="0"/>
      </c:catAx>
      <c:valAx>
        <c:axId val="1891438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625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FracPoints!$B$376:$B$407</c:f>
              <c:numCache>
                <c:formatCode>General</c:formatCode>
                <c:ptCount val="32"/>
                <c:pt idx="0">
                  <c:v>50</c:v>
                </c:pt>
                <c:pt idx="1">
                  <c:v>43</c:v>
                </c:pt>
                <c:pt idx="2">
                  <c:v>37</c:v>
                </c:pt>
                <c:pt idx="3">
                  <c:v>36</c:v>
                </c:pt>
                <c:pt idx="4">
                  <c:v>37</c:v>
                </c:pt>
                <c:pt idx="5">
                  <c:v>25</c:v>
                </c:pt>
                <c:pt idx="6">
                  <c:v>26</c:v>
                </c:pt>
                <c:pt idx="7">
                  <c:v>24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12</c:v>
                </c:pt>
                <c:pt idx="13">
                  <c:v>11</c:v>
                </c:pt>
                <c:pt idx="14">
                  <c:v>16</c:v>
                </c:pt>
                <c:pt idx="15">
                  <c:v>0</c:v>
                </c:pt>
                <c:pt idx="16">
                  <c:v>0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FracPoints!$C$376:$C$407</c:f>
              <c:numCache>
                <c:formatCode>General</c:formatCode>
                <c:ptCount val="32"/>
                <c:pt idx="0">
                  <c:v>37.5</c:v>
                </c:pt>
                <c:pt idx="1">
                  <c:v>21.5</c:v>
                </c:pt>
                <c:pt idx="2">
                  <c:v>23.5</c:v>
                </c:pt>
                <c:pt idx="3">
                  <c:v>19</c:v>
                </c:pt>
                <c:pt idx="4">
                  <c:v>20.5</c:v>
                </c:pt>
                <c:pt idx="5">
                  <c:v>15.5</c:v>
                </c:pt>
                <c:pt idx="6">
                  <c:v>16.5</c:v>
                </c:pt>
                <c:pt idx="7">
                  <c:v>16.5</c:v>
                </c:pt>
                <c:pt idx="8">
                  <c:v>13</c:v>
                </c:pt>
                <c:pt idx="9">
                  <c:v>15</c:v>
                </c:pt>
                <c:pt idx="10">
                  <c:v>10.5</c:v>
                </c:pt>
                <c:pt idx="11">
                  <c:v>7.5</c:v>
                </c:pt>
                <c:pt idx="12">
                  <c:v>11.5</c:v>
                </c:pt>
                <c:pt idx="13">
                  <c:v>15.5</c:v>
                </c:pt>
                <c:pt idx="14">
                  <c:v>9</c:v>
                </c:pt>
                <c:pt idx="15">
                  <c:v>0</c:v>
                </c:pt>
                <c:pt idx="16">
                  <c:v>0</c:v>
                </c:pt>
                <c:pt idx="17">
                  <c:v>12.5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FracPoints!$D$376:$D$407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13.86</c:v>
                </c:pt>
                <c:pt idx="2">
                  <c:v>12.54</c:v>
                </c:pt>
                <c:pt idx="3">
                  <c:v>15.51</c:v>
                </c:pt>
                <c:pt idx="4">
                  <c:v>10.56</c:v>
                </c:pt>
                <c:pt idx="5">
                  <c:v>10.89</c:v>
                </c:pt>
                <c:pt idx="6">
                  <c:v>7.92</c:v>
                </c:pt>
                <c:pt idx="7">
                  <c:v>9.24</c:v>
                </c:pt>
                <c:pt idx="8">
                  <c:v>9.24</c:v>
                </c:pt>
                <c:pt idx="9">
                  <c:v>6.93</c:v>
                </c:pt>
                <c:pt idx="10">
                  <c:v>6.6</c:v>
                </c:pt>
                <c:pt idx="11">
                  <c:v>5.28</c:v>
                </c:pt>
                <c:pt idx="12">
                  <c:v>6.93</c:v>
                </c:pt>
                <c:pt idx="13">
                  <c:v>3.96</c:v>
                </c:pt>
                <c:pt idx="14">
                  <c:v>4.62</c:v>
                </c:pt>
                <c:pt idx="15">
                  <c:v>0</c:v>
                </c:pt>
                <c:pt idx="16">
                  <c:v>0</c:v>
                </c:pt>
                <c:pt idx="17">
                  <c:v>3.63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FracPoints!$E$376:$E$407</c:f>
              <c:numCache>
                <c:formatCode>General</c:formatCode>
                <c:ptCount val="32"/>
                <c:pt idx="0">
                  <c:v>4</c:v>
                </c:pt>
                <c:pt idx="1">
                  <c:v>2.25</c:v>
                </c:pt>
                <c:pt idx="2">
                  <c:v>3</c:v>
                </c:pt>
                <c:pt idx="3">
                  <c:v>2.75</c:v>
                </c:pt>
                <c:pt idx="4">
                  <c:v>1.75</c:v>
                </c:pt>
                <c:pt idx="5">
                  <c:v>3</c:v>
                </c:pt>
                <c:pt idx="6">
                  <c:v>1.5</c:v>
                </c:pt>
                <c:pt idx="7">
                  <c:v>1.25</c:v>
                </c:pt>
                <c:pt idx="8">
                  <c:v>1.75</c:v>
                </c:pt>
                <c:pt idx="9">
                  <c:v>1.25</c:v>
                </c:pt>
                <c:pt idx="10">
                  <c:v>1.5</c:v>
                </c:pt>
                <c:pt idx="11">
                  <c:v>1.5</c:v>
                </c:pt>
                <c:pt idx="12">
                  <c:v>1</c:v>
                </c:pt>
                <c:pt idx="13">
                  <c:v>1</c:v>
                </c:pt>
                <c:pt idx="14">
                  <c:v>1.75</c:v>
                </c:pt>
                <c:pt idx="15">
                  <c:v>0</c:v>
                </c:pt>
                <c:pt idx="16">
                  <c:v>0</c:v>
                </c:pt>
                <c:pt idx="17">
                  <c:v>0.75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FracPoints!$F$376:$F$407</c:f>
              <c:numCache>
                <c:formatCode>General</c:formatCode>
                <c:ptCount val="32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626368"/>
        <c:axId val="187155008"/>
      </c:barChart>
      <c:catAx>
        <c:axId val="189626368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55008"/>
        <c:crosses val="autoZero"/>
        <c:auto val="1"/>
        <c:lblAlgn val="ctr"/>
        <c:lblOffset val="100"/>
        <c:noMultiLvlLbl val="0"/>
      </c:catAx>
      <c:valAx>
        <c:axId val="1871550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626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952512"/>
        <c:axId val="187157312"/>
      </c:barChart>
      <c:catAx>
        <c:axId val="189952512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57312"/>
        <c:crosses val="autoZero"/>
        <c:auto val="1"/>
        <c:lblAlgn val="ctr"/>
        <c:lblOffset val="100"/>
        <c:noMultiLvlLbl val="0"/>
      </c:catAx>
      <c:valAx>
        <c:axId val="1871573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952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953536"/>
        <c:axId val="187159040"/>
      </c:barChart>
      <c:catAx>
        <c:axId val="189953536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59040"/>
        <c:crosses val="autoZero"/>
        <c:auto val="1"/>
        <c:lblAlgn val="ctr"/>
        <c:lblOffset val="100"/>
        <c:noMultiLvlLbl val="0"/>
      </c:catAx>
      <c:valAx>
        <c:axId val="1871590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95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FracPoints!$B$410:$B$441</c:f>
              <c:numCache>
                <c:formatCode>General</c:formatCode>
                <c:ptCount val="32"/>
                <c:pt idx="0">
                  <c:v>56</c:v>
                </c:pt>
                <c:pt idx="1">
                  <c:v>45</c:v>
                </c:pt>
                <c:pt idx="2">
                  <c:v>38</c:v>
                </c:pt>
                <c:pt idx="3">
                  <c:v>37</c:v>
                </c:pt>
                <c:pt idx="4">
                  <c:v>41</c:v>
                </c:pt>
                <c:pt idx="5">
                  <c:v>26</c:v>
                </c:pt>
                <c:pt idx="6">
                  <c:v>27</c:v>
                </c:pt>
                <c:pt idx="7">
                  <c:v>27</c:v>
                </c:pt>
                <c:pt idx="8">
                  <c:v>14</c:v>
                </c:pt>
                <c:pt idx="9">
                  <c:v>13</c:v>
                </c:pt>
                <c:pt idx="10">
                  <c:v>22</c:v>
                </c:pt>
                <c:pt idx="11">
                  <c:v>25</c:v>
                </c:pt>
                <c:pt idx="12">
                  <c:v>13</c:v>
                </c:pt>
                <c:pt idx="13">
                  <c:v>13</c:v>
                </c:pt>
                <c:pt idx="14">
                  <c:v>16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FracPoints!$C$410:$C$441</c:f>
              <c:numCache>
                <c:formatCode>General</c:formatCode>
                <c:ptCount val="32"/>
                <c:pt idx="0">
                  <c:v>34.5</c:v>
                </c:pt>
                <c:pt idx="1">
                  <c:v>22</c:v>
                </c:pt>
                <c:pt idx="2">
                  <c:v>24</c:v>
                </c:pt>
                <c:pt idx="3">
                  <c:v>20.5</c:v>
                </c:pt>
                <c:pt idx="4">
                  <c:v>20</c:v>
                </c:pt>
                <c:pt idx="5">
                  <c:v>15.5</c:v>
                </c:pt>
                <c:pt idx="6">
                  <c:v>16</c:v>
                </c:pt>
                <c:pt idx="7">
                  <c:v>16</c:v>
                </c:pt>
                <c:pt idx="8">
                  <c:v>13.5</c:v>
                </c:pt>
                <c:pt idx="9">
                  <c:v>14.5</c:v>
                </c:pt>
                <c:pt idx="10">
                  <c:v>10.5</c:v>
                </c:pt>
                <c:pt idx="11">
                  <c:v>8.5</c:v>
                </c:pt>
                <c:pt idx="12">
                  <c:v>11</c:v>
                </c:pt>
                <c:pt idx="13">
                  <c:v>15</c:v>
                </c:pt>
                <c:pt idx="14">
                  <c:v>9.5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FracPoints!$D$410:$D$441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13.53</c:v>
                </c:pt>
                <c:pt idx="2">
                  <c:v>12.21</c:v>
                </c:pt>
                <c:pt idx="3">
                  <c:v>15.18</c:v>
                </c:pt>
                <c:pt idx="4">
                  <c:v>9.57</c:v>
                </c:pt>
                <c:pt idx="5">
                  <c:v>10.89</c:v>
                </c:pt>
                <c:pt idx="6">
                  <c:v>7.92</c:v>
                </c:pt>
                <c:pt idx="7">
                  <c:v>8.58</c:v>
                </c:pt>
                <c:pt idx="8">
                  <c:v>8.58</c:v>
                </c:pt>
                <c:pt idx="9">
                  <c:v>6.93</c:v>
                </c:pt>
                <c:pt idx="10">
                  <c:v>6.27</c:v>
                </c:pt>
                <c:pt idx="11">
                  <c:v>4.95</c:v>
                </c:pt>
                <c:pt idx="12">
                  <c:v>6.93</c:v>
                </c:pt>
                <c:pt idx="13">
                  <c:v>3.63</c:v>
                </c:pt>
                <c:pt idx="14">
                  <c:v>4.62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FracPoints!$E$410:$E$441</c:f>
              <c:numCache>
                <c:formatCode>General</c:formatCode>
                <c:ptCount val="32"/>
                <c:pt idx="0">
                  <c:v>4</c:v>
                </c:pt>
                <c:pt idx="1">
                  <c:v>1.75</c:v>
                </c:pt>
                <c:pt idx="2">
                  <c:v>2.75</c:v>
                </c:pt>
                <c:pt idx="3">
                  <c:v>2</c:v>
                </c:pt>
                <c:pt idx="4">
                  <c:v>1.75</c:v>
                </c:pt>
                <c:pt idx="5">
                  <c:v>2.75</c:v>
                </c:pt>
                <c:pt idx="6">
                  <c:v>1.5</c:v>
                </c:pt>
                <c:pt idx="7">
                  <c:v>1.25</c:v>
                </c:pt>
                <c:pt idx="8">
                  <c:v>1.75</c:v>
                </c:pt>
                <c:pt idx="9">
                  <c:v>1.25</c:v>
                </c:pt>
                <c:pt idx="10">
                  <c:v>1.5</c:v>
                </c:pt>
                <c:pt idx="11">
                  <c:v>1.25</c:v>
                </c:pt>
                <c:pt idx="12">
                  <c:v>1</c:v>
                </c:pt>
                <c:pt idx="13">
                  <c:v>1</c:v>
                </c:pt>
                <c:pt idx="14">
                  <c:v>1.5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FracPoints!$F$410:$F$441</c:f>
              <c:numCache>
                <c:formatCode>General</c:formatCode>
                <c:ptCount val="32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954048"/>
        <c:axId val="187160768"/>
      </c:barChart>
      <c:catAx>
        <c:axId val="189954048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60768"/>
        <c:crosses val="autoZero"/>
        <c:auto val="1"/>
        <c:lblAlgn val="ctr"/>
        <c:lblOffset val="100"/>
        <c:noMultiLvlLbl val="0"/>
      </c:catAx>
      <c:valAx>
        <c:axId val="1871607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954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955584"/>
        <c:axId val="187023936"/>
      </c:barChart>
      <c:catAx>
        <c:axId val="189955584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23936"/>
        <c:crosses val="autoZero"/>
        <c:auto val="1"/>
        <c:lblAlgn val="ctr"/>
        <c:lblOffset val="100"/>
        <c:noMultiLvlLbl val="0"/>
      </c:catAx>
      <c:valAx>
        <c:axId val="1870239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955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070784"/>
        <c:axId val="187025664"/>
      </c:barChart>
      <c:catAx>
        <c:axId val="190070784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25664"/>
        <c:crosses val="autoZero"/>
        <c:auto val="1"/>
        <c:lblAlgn val="ctr"/>
        <c:lblOffset val="100"/>
        <c:noMultiLvlLbl val="0"/>
      </c:catAx>
      <c:valAx>
        <c:axId val="18702566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007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FracPoints!$B$410:$B$441</c:f>
              <c:numCache>
                <c:formatCode>General</c:formatCode>
                <c:ptCount val="32"/>
                <c:pt idx="0">
                  <c:v>56</c:v>
                </c:pt>
                <c:pt idx="1">
                  <c:v>45</c:v>
                </c:pt>
                <c:pt idx="2">
                  <c:v>38</c:v>
                </c:pt>
                <c:pt idx="3">
                  <c:v>37</c:v>
                </c:pt>
                <c:pt idx="4">
                  <c:v>41</c:v>
                </c:pt>
                <c:pt idx="5">
                  <c:v>26</c:v>
                </c:pt>
                <c:pt idx="6">
                  <c:v>27</c:v>
                </c:pt>
                <c:pt idx="7">
                  <c:v>27</c:v>
                </c:pt>
                <c:pt idx="8">
                  <c:v>14</c:v>
                </c:pt>
                <c:pt idx="9">
                  <c:v>13</c:v>
                </c:pt>
                <c:pt idx="10">
                  <c:v>22</c:v>
                </c:pt>
                <c:pt idx="11">
                  <c:v>25</c:v>
                </c:pt>
                <c:pt idx="12">
                  <c:v>13</c:v>
                </c:pt>
                <c:pt idx="13">
                  <c:v>13</c:v>
                </c:pt>
                <c:pt idx="14">
                  <c:v>16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FracPoints!$C$410:$C$441</c:f>
              <c:numCache>
                <c:formatCode>General</c:formatCode>
                <c:ptCount val="32"/>
                <c:pt idx="0">
                  <c:v>34.5</c:v>
                </c:pt>
                <c:pt idx="1">
                  <c:v>22</c:v>
                </c:pt>
                <c:pt idx="2">
                  <c:v>24</c:v>
                </c:pt>
                <c:pt idx="3">
                  <c:v>20.5</c:v>
                </c:pt>
                <c:pt idx="4">
                  <c:v>20</c:v>
                </c:pt>
                <c:pt idx="5">
                  <c:v>15.5</c:v>
                </c:pt>
                <c:pt idx="6">
                  <c:v>16</c:v>
                </c:pt>
                <c:pt idx="7">
                  <c:v>16</c:v>
                </c:pt>
                <c:pt idx="8">
                  <c:v>13.5</c:v>
                </c:pt>
                <c:pt idx="9">
                  <c:v>14.5</c:v>
                </c:pt>
                <c:pt idx="10">
                  <c:v>10.5</c:v>
                </c:pt>
                <c:pt idx="11">
                  <c:v>8.5</c:v>
                </c:pt>
                <c:pt idx="12">
                  <c:v>11</c:v>
                </c:pt>
                <c:pt idx="13">
                  <c:v>15</c:v>
                </c:pt>
                <c:pt idx="14">
                  <c:v>9.5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FracPoints!$D$410:$D$441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13.53</c:v>
                </c:pt>
                <c:pt idx="2">
                  <c:v>12.21</c:v>
                </c:pt>
                <c:pt idx="3">
                  <c:v>15.18</c:v>
                </c:pt>
                <c:pt idx="4">
                  <c:v>9.57</c:v>
                </c:pt>
                <c:pt idx="5">
                  <c:v>10.89</c:v>
                </c:pt>
                <c:pt idx="6">
                  <c:v>7.92</c:v>
                </c:pt>
                <c:pt idx="7">
                  <c:v>8.58</c:v>
                </c:pt>
                <c:pt idx="8">
                  <c:v>8.58</c:v>
                </c:pt>
                <c:pt idx="9">
                  <c:v>6.93</c:v>
                </c:pt>
                <c:pt idx="10">
                  <c:v>6.27</c:v>
                </c:pt>
                <c:pt idx="11">
                  <c:v>4.95</c:v>
                </c:pt>
                <c:pt idx="12">
                  <c:v>6.93</c:v>
                </c:pt>
                <c:pt idx="13">
                  <c:v>3.63</c:v>
                </c:pt>
                <c:pt idx="14">
                  <c:v>4.62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FracPoints!$E$410:$E$441</c:f>
              <c:numCache>
                <c:formatCode>General</c:formatCode>
                <c:ptCount val="32"/>
                <c:pt idx="0">
                  <c:v>4</c:v>
                </c:pt>
                <c:pt idx="1">
                  <c:v>1.75</c:v>
                </c:pt>
                <c:pt idx="2">
                  <c:v>2.75</c:v>
                </c:pt>
                <c:pt idx="3">
                  <c:v>2</c:v>
                </c:pt>
                <c:pt idx="4">
                  <c:v>1.75</c:v>
                </c:pt>
                <c:pt idx="5">
                  <c:v>2.75</c:v>
                </c:pt>
                <c:pt idx="6">
                  <c:v>1.5</c:v>
                </c:pt>
                <c:pt idx="7">
                  <c:v>1.25</c:v>
                </c:pt>
                <c:pt idx="8">
                  <c:v>1.75</c:v>
                </c:pt>
                <c:pt idx="9">
                  <c:v>1.25</c:v>
                </c:pt>
                <c:pt idx="10">
                  <c:v>1.5</c:v>
                </c:pt>
                <c:pt idx="11">
                  <c:v>1.25</c:v>
                </c:pt>
                <c:pt idx="12">
                  <c:v>1</c:v>
                </c:pt>
                <c:pt idx="13">
                  <c:v>1</c:v>
                </c:pt>
                <c:pt idx="14">
                  <c:v>1.5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FracPoints!$F$410:$F$441</c:f>
              <c:numCache>
                <c:formatCode>General</c:formatCode>
                <c:ptCount val="32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071296"/>
        <c:axId val="187027392"/>
      </c:barChart>
      <c:catAx>
        <c:axId val="190071296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27392"/>
        <c:crosses val="autoZero"/>
        <c:auto val="1"/>
        <c:lblAlgn val="ctr"/>
        <c:lblOffset val="100"/>
        <c:noMultiLvlLbl val="0"/>
      </c:catAx>
      <c:valAx>
        <c:axId val="1870273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0071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074368"/>
        <c:axId val="187029696"/>
      </c:barChart>
      <c:catAx>
        <c:axId val="190074368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29696"/>
        <c:crosses val="autoZero"/>
        <c:auto val="1"/>
        <c:lblAlgn val="ctr"/>
        <c:lblOffset val="100"/>
        <c:noMultiLvlLbl val="0"/>
      </c:catAx>
      <c:valAx>
        <c:axId val="1870296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0074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10016"/>
        <c:axId val="227363072"/>
      </c:barChart>
      <c:catAx>
        <c:axId val="77910016"/>
        <c:scaling>
          <c:orientation val="minMax"/>
        </c:scaling>
        <c:delete val="0"/>
        <c:axPos val="l"/>
        <c:majorTickMark val="out"/>
        <c:minorTickMark val="none"/>
        <c:tickLblPos val="nextTo"/>
        <c:crossAx val="227363072"/>
        <c:crosses val="autoZero"/>
        <c:auto val="1"/>
        <c:lblAlgn val="ctr"/>
        <c:lblOffset val="100"/>
        <c:noMultiLvlLbl val="0"/>
      </c:catAx>
      <c:valAx>
        <c:axId val="22736307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7910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326528"/>
        <c:axId val="187031552"/>
      </c:barChart>
      <c:catAx>
        <c:axId val="194326528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31552"/>
        <c:crosses val="autoZero"/>
        <c:auto val="1"/>
        <c:lblAlgn val="ctr"/>
        <c:lblOffset val="100"/>
        <c:noMultiLvlLbl val="0"/>
      </c:catAx>
      <c:valAx>
        <c:axId val="1870315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4326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FracPoints!$B$410:$B$441</c:f>
              <c:numCache>
                <c:formatCode>General</c:formatCode>
                <c:ptCount val="32"/>
                <c:pt idx="0">
                  <c:v>56</c:v>
                </c:pt>
                <c:pt idx="1">
                  <c:v>45</c:v>
                </c:pt>
                <c:pt idx="2">
                  <c:v>38</c:v>
                </c:pt>
                <c:pt idx="3">
                  <c:v>37</c:v>
                </c:pt>
                <c:pt idx="4">
                  <c:v>41</c:v>
                </c:pt>
                <c:pt idx="5">
                  <c:v>26</c:v>
                </c:pt>
                <c:pt idx="6">
                  <c:v>27</c:v>
                </c:pt>
                <c:pt idx="7">
                  <c:v>27</c:v>
                </c:pt>
                <c:pt idx="8">
                  <c:v>14</c:v>
                </c:pt>
                <c:pt idx="9">
                  <c:v>13</c:v>
                </c:pt>
                <c:pt idx="10">
                  <c:v>22</c:v>
                </c:pt>
                <c:pt idx="11">
                  <c:v>25</c:v>
                </c:pt>
                <c:pt idx="12">
                  <c:v>13</c:v>
                </c:pt>
                <c:pt idx="13">
                  <c:v>13</c:v>
                </c:pt>
                <c:pt idx="14">
                  <c:v>16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FracPoints!$C$410:$C$441</c:f>
              <c:numCache>
                <c:formatCode>General</c:formatCode>
                <c:ptCount val="32"/>
                <c:pt idx="0">
                  <c:v>34.5</c:v>
                </c:pt>
                <c:pt idx="1">
                  <c:v>22</c:v>
                </c:pt>
                <c:pt idx="2">
                  <c:v>24</c:v>
                </c:pt>
                <c:pt idx="3">
                  <c:v>20.5</c:v>
                </c:pt>
                <c:pt idx="4">
                  <c:v>20</c:v>
                </c:pt>
                <c:pt idx="5">
                  <c:v>15.5</c:v>
                </c:pt>
                <c:pt idx="6">
                  <c:v>16</c:v>
                </c:pt>
                <c:pt idx="7">
                  <c:v>16</c:v>
                </c:pt>
                <c:pt idx="8">
                  <c:v>13.5</c:v>
                </c:pt>
                <c:pt idx="9">
                  <c:v>14.5</c:v>
                </c:pt>
                <c:pt idx="10">
                  <c:v>10.5</c:v>
                </c:pt>
                <c:pt idx="11">
                  <c:v>8.5</c:v>
                </c:pt>
                <c:pt idx="12">
                  <c:v>11</c:v>
                </c:pt>
                <c:pt idx="13">
                  <c:v>15</c:v>
                </c:pt>
                <c:pt idx="14">
                  <c:v>9.5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FracPoints!$D$410:$D$441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13.53</c:v>
                </c:pt>
                <c:pt idx="2">
                  <c:v>12.21</c:v>
                </c:pt>
                <c:pt idx="3">
                  <c:v>15.18</c:v>
                </c:pt>
                <c:pt idx="4">
                  <c:v>9.57</c:v>
                </c:pt>
                <c:pt idx="5">
                  <c:v>10.89</c:v>
                </c:pt>
                <c:pt idx="6">
                  <c:v>7.92</c:v>
                </c:pt>
                <c:pt idx="7">
                  <c:v>8.58</c:v>
                </c:pt>
                <c:pt idx="8">
                  <c:v>8.58</c:v>
                </c:pt>
                <c:pt idx="9">
                  <c:v>6.93</c:v>
                </c:pt>
                <c:pt idx="10">
                  <c:v>6.27</c:v>
                </c:pt>
                <c:pt idx="11">
                  <c:v>4.95</c:v>
                </c:pt>
                <c:pt idx="12">
                  <c:v>6.93</c:v>
                </c:pt>
                <c:pt idx="13">
                  <c:v>3.63</c:v>
                </c:pt>
                <c:pt idx="14">
                  <c:v>4.62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FracPoints!$E$410:$E$441</c:f>
              <c:numCache>
                <c:formatCode>General</c:formatCode>
                <c:ptCount val="32"/>
                <c:pt idx="0">
                  <c:v>4</c:v>
                </c:pt>
                <c:pt idx="1">
                  <c:v>1.75</c:v>
                </c:pt>
                <c:pt idx="2">
                  <c:v>2.75</c:v>
                </c:pt>
                <c:pt idx="3">
                  <c:v>2</c:v>
                </c:pt>
                <c:pt idx="4">
                  <c:v>1.75</c:v>
                </c:pt>
                <c:pt idx="5">
                  <c:v>2.75</c:v>
                </c:pt>
                <c:pt idx="6">
                  <c:v>1.5</c:v>
                </c:pt>
                <c:pt idx="7">
                  <c:v>1.25</c:v>
                </c:pt>
                <c:pt idx="8">
                  <c:v>1.75</c:v>
                </c:pt>
                <c:pt idx="9">
                  <c:v>1.25</c:v>
                </c:pt>
                <c:pt idx="10">
                  <c:v>1.5</c:v>
                </c:pt>
                <c:pt idx="11">
                  <c:v>1.25</c:v>
                </c:pt>
                <c:pt idx="12">
                  <c:v>1</c:v>
                </c:pt>
                <c:pt idx="13">
                  <c:v>1</c:v>
                </c:pt>
                <c:pt idx="14">
                  <c:v>1.5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FracPoints!$F$410:$F$441</c:f>
              <c:numCache>
                <c:formatCode>General</c:formatCode>
                <c:ptCount val="32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327040"/>
        <c:axId val="187033280"/>
      </c:barChart>
      <c:catAx>
        <c:axId val="194327040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33280"/>
        <c:crosses val="autoZero"/>
        <c:auto val="1"/>
        <c:lblAlgn val="ctr"/>
        <c:lblOffset val="100"/>
        <c:noMultiLvlLbl val="0"/>
      </c:catAx>
      <c:valAx>
        <c:axId val="18703328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4327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382080"/>
        <c:axId val="187035584"/>
      </c:barChart>
      <c:catAx>
        <c:axId val="190382080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35584"/>
        <c:crosses val="autoZero"/>
        <c:auto val="1"/>
        <c:lblAlgn val="ctr"/>
        <c:lblOffset val="100"/>
        <c:noMultiLvlLbl val="0"/>
      </c:catAx>
      <c:valAx>
        <c:axId val="1870355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038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383616"/>
        <c:axId val="187037312"/>
      </c:barChart>
      <c:catAx>
        <c:axId val="1903836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37312"/>
        <c:crosses val="autoZero"/>
        <c:auto val="1"/>
        <c:lblAlgn val="ctr"/>
        <c:lblOffset val="100"/>
        <c:noMultiLvlLbl val="0"/>
      </c:catAx>
      <c:valAx>
        <c:axId val="1870373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0383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FracPoints!$B$444:$B$475</c:f>
              <c:numCache>
                <c:formatCode>General</c:formatCode>
                <c:ptCount val="32"/>
                <c:pt idx="0">
                  <c:v>56</c:v>
                </c:pt>
                <c:pt idx="1">
                  <c:v>47</c:v>
                </c:pt>
                <c:pt idx="2">
                  <c:v>39</c:v>
                </c:pt>
                <c:pt idx="3">
                  <c:v>38</c:v>
                </c:pt>
                <c:pt idx="4">
                  <c:v>45</c:v>
                </c:pt>
                <c:pt idx="5">
                  <c:v>27</c:v>
                </c:pt>
                <c:pt idx="6">
                  <c:v>29</c:v>
                </c:pt>
                <c:pt idx="7">
                  <c:v>29</c:v>
                </c:pt>
                <c:pt idx="8">
                  <c:v>15</c:v>
                </c:pt>
                <c:pt idx="9">
                  <c:v>14</c:v>
                </c:pt>
                <c:pt idx="10">
                  <c:v>22</c:v>
                </c:pt>
                <c:pt idx="11">
                  <c:v>25</c:v>
                </c:pt>
                <c:pt idx="12">
                  <c:v>14</c:v>
                </c:pt>
                <c:pt idx="13">
                  <c:v>16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FracPoints!$C$444:$C$475</c:f>
              <c:numCache>
                <c:formatCode>General</c:formatCode>
                <c:ptCount val="32"/>
                <c:pt idx="0">
                  <c:v>36</c:v>
                </c:pt>
                <c:pt idx="1">
                  <c:v>23.5</c:v>
                </c:pt>
                <c:pt idx="2">
                  <c:v>24</c:v>
                </c:pt>
                <c:pt idx="3">
                  <c:v>22.5</c:v>
                </c:pt>
                <c:pt idx="4">
                  <c:v>18.5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14</c:v>
                </c:pt>
                <c:pt idx="9">
                  <c:v>14.5</c:v>
                </c:pt>
                <c:pt idx="10">
                  <c:v>11.5</c:v>
                </c:pt>
                <c:pt idx="11">
                  <c:v>8.5</c:v>
                </c:pt>
                <c:pt idx="12">
                  <c:v>11</c:v>
                </c:pt>
                <c:pt idx="13">
                  <c:v>14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FracPoints!$D$444:$D$475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12.54</c:v>
                </c:pt>
                <c:pt idx="2">
                  <c:v>12.87</c:v>
                </c:pt>
                <c:pt idx="3">
                  <c:v>13.53</c:v>
                </c:pt>
                <c:pt idx="4">
                  <c:v>9.24</c:v>
                </c:pt>
                <c:pt idx="5">
                  <c:v>10.56</c:v>
                </c:pt>
                <c:pt idx="6">
                  <c:v>7.26</c:v>
                </c:pt>
                <c:pt idx="7">
                  <c:v>8.25</c:v>
                </c:pt>
                <c:pt idx="8">
                  <c:v>9.24</c:v>
                </c:pt>
                <c:pt idx="9">
                  <c:v>6.93</c:v>
                </c:pt>
                <c:pt idx="10">
                  <c:v>5.94</c:v>
                </c:pt>
                <c:pt idx="11">
                  <c:v>5.28</c:v>
                </c:pt>
                <c:pt idx="12">
                  <c:v>6.6</c:v>
                </c:pt>
                <c:pt idx="13">
                  <c:v>3.63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FracPoints!$E$444:$E$475</c:f>
              <c:numCache>
                <c:formatCode>General</c:formatCode>
                <c:ptCount val="32"/>
                <c:pt idx="0">
                  <c:v>3.5</c:v>
                </c:pt>
                <c:pt idx="1">
                  <c:v>1.5</c:v>
                </c:pt>
                <c:pt idx="2">
                  <c:v>2.25</c:v>
                </c:pt>
                <c:pt idx="3">
                  <c:v>2</c:v>
                </c:pt>
                <c:pt idx="4">
                  <c:v>1.75</c:v>
                </c:pt>
                <c:pt idx="5">
                  <c:v>2.5</c:v>
                </c:pt>
                <c:pt idx="6">
                  <c:v>1.75</c:v>
                </c:pt>
                <c:pt idx="7">
                  <c:v>1</c:v>
                </c:pt>
                <c:pt idx="8">
                  <c:v>0.75</c:v>
                </c:pt>
                <c:pt idx="9">
                  <c:v>1</c:v>
                </c:pt>
                <c:pt idx="10">
                  <c:v>1.25</c:v>
                </c:pt>
                <c:pt idx="11">
                  <c:v>1</c:v>
                </c:pt>
                <c:pt idx="12">
                  <c:v>1</c:v>
                </c:pt>
                <c:pt idx="13">
                  <c:v>0.75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FracPoints!$F$444:$F$475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385152"/>
        <c:axId val="187039040"/>
      </c:barChart>
      <c:catAx>
        <c:axId val="190385152"/>
        <c:scaling>
          <c:orientation val="minMax"/>
        </c:scaling>
        <c:delete val="0"/>
        <c:axPos val="l"/>
        <c:majorTickMark val="out"/>
        <c:minorTickMark val="none"/>
        <c:tickLblPos val="nextTo"/>
        <c:crossAx val="187039040"/>
        <c:crosses val="autoZero"/>
        <c:auto val="1"/>
        <c:lblAlgn val="ctr"/>
        <c:lblOffset val="100"/>
        <c:noMultiLvlLbl val="0"/>
      </c:catAx>
      <c:valAx>
        <c:axId val="1870390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0385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347456"/>
        <c:axId val="190211776"/>
      </c:barChart>
      <c:catAx>
        <c:axId val="195347456"/>
        <c:scaling>
          <c:orientation val="minMax"/>
        </c:scaling>
        <c:delete val="0"/>
        <c:axPos val="l"/>
        <c:majorTickMark val="out"/>
        <c:minorTickMark val="none"/>
        <c:tickLblPos val="nextTo"/>
        <c:crossAx val="190211776"/>
        <c:crosses val="autoZero"/>
        <c:auto val="1"/>
        <c:lblAlgn val="ctr"/>
        <c:lblOffset val="100"/>
        <c:noMultiLvlLbl val="0"/>
      </c:catAx>
      <c:valAx>
        <c:axId val="1902117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347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347968"/>
        <c:axId val="190213504"/>
      </c:barChart>
      <c:catAx>
        <c:axId val="195347968"/>
        <c:scaling>
          <c:orientation val="minMax"/>
        </c:scaling>
        <c:delete val="0"/>
        <c:axPos val="l"/>
        <c:majorTickMark val="out"/>
        <c:minorTickMark val="none"/>
        <c:tickLblPos val="nextTo"/>
        <c:crossAx val="190213504"/>
        <c:crosses val="autoZero"/>
        <c:auto val="1"/>
        <c:lblAlgn val="ctr"/>
        <c:lblOffset val="100"/>
        <c:noMultiLvlLbl val="0"/>
      </c:catAx>
      <c:valAx>
        <c:axId val="1902135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347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FracPoints!$B$444:$B$475</c:f>
              <c:numCache>
                <c:formatCode>General</c:formatCode>
                <c:ptCount val="32"/>
                <c:pt idx="0">
                  <c:v>56</c:v>
                </c:pt>
                <c:pt idx="1">
                  <c:v>47</c:v>
                </c:pt>
                <c:pt idx="2">
                  <c:v>39</c:v>
                </c:pt>
                <c:pt idx="3">
                  <c:v>38</c:v>
                </c:pt>
                <c:pt idx="4">
                  <c:v>45</c:v>
                </c:pt>
                <c:pt idx="5">
                  <c:v>27</c:v>
                </c:pt>
                <c:pt idx="6">
                  <c:v>29</c:v>
                </c:pt>
                <c:pt idx="7">
                  <c:v>29</c:v>
                </c:pt>
                <c:pt idx="8">
                  <c:v>15</c:v>
                </c:pt>
                <c:pt idx="9">
                  <c:v>14</c:v>
                </c:pt>
                <c:pt idx="10">
                  <c:v>22</c:v>
                </c:pt>
                <c:pt idx="11">
                  <c:v>25</c:v>
                </c:pt>
                <c:pt idx="12">
                  <c:v>14</c:v>
                </c:pt>
                <c:pt idx="13">
                  <c:v>16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FracPoints!$C$444:$C$475</c:f>
              <c:numCache>
                <c:formatCode>General</c:formatCode>
                <c:ptCount val="32"/>
                <c:pt idx="0">
                  <c:v>36</c:v>
                </c:pt>
                <c:pt idx="1">
                  <c:v>23.5</c:v>
                </c:pt>
                <c:pt idx="2">
                  <c:v>24</c:v>
                </c:pt>
                <c:pt idx="3">
                  <c:v>22.5</c:v>
                </c:pt>
                <c:pt idx="4">
                  <c:v>18.5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14</c:v>
                </c:pt>
                <c:pt idx="9">
                  <c:v>14.5</c:v>
                </c:pt>
                <c:pt idx="10">
                  <c:v>11.5</c:v>
                </c:pt>
                <c:pt idx="11">
                  <c:v>8.5</c:v>
                </c:pt>
                <c:pt idx="12">
                  <c:v>11</c:v>
                </c:pt>
                <c:pt idx="13">
                  <c:v>14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FracPoints!$D$444:$D$475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12.54</c:v>
                </c:pt>
                <c:pt idx="2">
                  <c:v>12.87</c:v>
                </c:pt>
                <c:pt idx="3">
                  <c:v>13.53</c:v>
                </c:pt>
                <c:pt idx="4">
                  <c:v>9.24</c:v>
                </c:pt>
                <c:pt idx="5">
                  <c:v>10.56</c:v>
                </c:pt>
                <c:pt idx="6">
                  <c:v>7.26</c:v>
                </c:pt>
                <c:pt idx="7">
                  <c:v>8.25</c:v>
                </c:pt>
                <c:pt idx="8">
                  <c:v>9.24</c:v>
                </c:pt>
                <c:pt idx="9">
                  <c:v>6.93</c:v>
                </c:pt>
                <c:pt idx="10">
                  <c:v>5.94</c:v>
                </c:pt>
                <c:pt idx="11">
                  <c:v>5.28</c:v>
                </c:pt>
                <c:pt idx="12">
                  <c:v>6.6</c:v>
                </c:pt>
                <c:pt idx="13">
                  <c:v>3.63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FracPoints!$E$444:$E$475</c:f>
              <c:numCache>
                <c:formatCode>General</c:formatCode>
                <c:ptCount val="32"/>
                <c:pt idx="0">
                  <c:v>3.5</c:v>
                </c:pt>
                <c:pt idx="1">
                  <c:v>1.5</c:v>
                </c:pt>
                <c:pt idx="2">
                  <c:v>2.25</c:v>
                </c:pt>
                <c:pt idx="3">
                  <c:v>2</c:v>
                </c:pt>
                <c:pt idx="4">
                  <c:v>1.75</c:v>
                </c:pt>
                <c:pt idx="5">
                  <c:v>2.5</c:v>
                </c:pt>
                <c:pt idx="6">
                  <c:v>1.75</c:v>
                </c:pt>
                <c:pt idx="7">
                  <c:v>1</c:v>
                </c:pt>
                <c:pt idx="8">
                  <c:v>0.75</c:v>
                </c:pt>
                <c:pt idx="9">
                  <c:v>1</c:v>
                </c:pt>
                <c:pt idx="10">
                  <c:v>1.25</c:v>
                </c:pt>
                <c:pt idx="11">
                  <c:v>1</c:v>
                </c:pt>
                <c:pt idx="12">
                  <c:v>1</c:v>
                </c:pt>
                <c:pt idx="13">
                  <c:v>0.75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FracPoints!$F$444:$F$475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348480"/>
        <c:axId val="190215232"/>
      </c:barChart>
      <c:catAx>
        <c:axId val="195348480"/>
        <c:scaling>
          <c:orientation val="minMax"/>
        </c:scaling>
        <c:delete val="0"/>
        <c:axPos val="l"/>
        <c:majorTickMark val="out"/>
        <c:minorTickMark val="none"/>
        <c:tickLblPos val="nextTo"/>
        <c:crossAx val="190215232"/>
        <c:crosses val="autoZero"/>
        <c:auto val="1"/>
        <c:lblAlgn val="ctr"/>
        <c:lblOffset val="100"/>
        <c:noMultiLvlLbl val="0"/>
      </c:catAx>
      <c:valAx>
        <c:axId val="19021523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348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535360"/>
        <c:axId val="190217536"/>
      </c:barChart>
      <c:catAx>
        <c:axId val="195535360"/>
        <c:scaling>
          <c:orientation val="minMax"/>
        </c:scaling>
        <c:delete val="0"/>
        <c:axPos val="l"/>
        <c:majorTickMark val="out"/>
        <c:minorTickMark val="none"/>
        <c:tickLblPos val="nextTo"/>
        <c:crossAx val="190217536"/>
        <c:crosses val="autoZero"/>
        <c:auto val="1"/>
        <c:lblAlgn val="ctr"/>
        <c:lblOffset val="100"/>
        <c:noMultiLvlLbl val="0"/>
      </c:catAx>
      <c:valAx>
        <c:axId val="190217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535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536384"/>
        <c:axId val="189555840"/>
      </c:barChart>
      <c:catAx>
        <c:axId val="195536384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55840"/>
        <c:crosses val="autoZero"/>
        <c:auto val="1"/>
        <c:lblAlgn val="ctr"/>
        <c:lblOffset val="100"/>
        <c:noMultiLvlLbl val="0"/>
      </c:catAx>
      <c:valAx>
        <c:axId val="1895558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536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10528"/>
        <c:axId val="227364800"/>
      </c:barChart>
      <c:catAx>
        <c:axId val="77910528"/>
        <c:scaling>
          <c:orientation val="minMax"/>
        </c:scaling>
        <c:delete val="0"/>
        <c:axPos val="l"/>
        <c:majorTickMark val="out"/>
        <c:minorTickMark val="none"/>
        <c:tickLblPos val="nextTo"/>
        <c:crossAx val="227364800"/>
        <c:crosses val="autoZero"/>
        <c:auto val="1"/>
        <c:lblAlgn val="ctr"/>
        <c:lblOffset val="100"/>
        <c:noMultiLvlLbl val="0"/>
      </c:catAx>
      <c:valAx>
        <c:axId val="22736480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7910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FracPoints!$B$444:$B$475</c:f>
              <c:numCache>
                <c:formatCode>General</c:formatCode>
                <c:ptCount val="32"/>
                <c:pt idx="0">
                  <c:v>56</c:v>
                </c:pt>
                <c:pt idx="1">
                  <c:v>47</c:v>
                </c:pt>
                <c:pt idx="2">
                  <c:v>39</c:v>
                </c:pt>
                <c:pt idx="3">
                  <c:v>38</c:v>
                </c:pt>
                <c:pt idx="4">
                  <c:v>45</c:v>
                </c:pt>
                <c:pt idx="5">
                  <c:v>27</c:v>
                </c:pt>
                <c:pt idx="6">
                  <c:v>29</c:v>
                </c:pt>
                <c:pt idx="7">
                  <c:v>29</c:v>
                </c:pt>
                <c:pt idx="8">
                  <c:v>15</c:v>
                </c:pt>
                <c:pt idx="9">
                  <c:v>14</c:v>
                </c:pt>
                <c:pt idx="10">
                  <c:v>22</c:v>
                </c:pt>
                <c:pt idx="11">
                  <c:v>25</c:v>
                </c:pt>
                <c:pt idx="12">
                  <c:v>14</c:v>
                </c:pt>
                <c:pt idx="13">
                  <c:v>16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FracPoints!$C$444:$C$475</c:f>
              <c:numCache>
                <c:formatCode>General</c:formatCode>
                <c:ptCount val="32"/>
                <c:pt idx="0">
                  <c:v>36</c:v>
                </c:pt>
                <c:pt idx="1">
                  <c:v>23.5</c:v>
                </c:pt>
                <c:pt idx="2">
                  <c:v>24</c:v>
                </c:pt>
                <c:pt idx="3">
                  <c:v>22.5</c:v>
                </c:pt>
                <c:pt idx="4">
                  <c:v>18.5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14</c:v>
                </c:pt>
                <c:pt idx="9">
                  <c:v>14.5</c:v>
                </c:pt>
                <c:pt idx="10">
                  <c:v>11.5</c:v>
                </c:pt>
                <c:pt idx="11">
                  <c:v>8.5</c:v>
                </c:pt>
                <c:pt idx="12">
                  <c:v>11</c:v>
                </c:pt>
                <c:pt idx="13">
                  <c:v>14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FracPoints!$D$444:$D$475</c:f>
              <c:numCache>
                <c:formatCode>General</c:formatCode>
                <c:ptCount val="32"/>
                <c:pt idx="0">
                  <c:v>16.829999999999998</c:v>
                </c:pt>
                <c:pt idx="1">
                  <c:v>12.54</c:v>
                </c:pt>
                <c:pt idx="2">
                  <c:v>12.87</c:v>
                </c:pt>
                <c:pt idx="3">
                  <c:v>13.53</c:v>
                </c:pt>
                <c:pt idx="4">
                  <c:v>9.24</c:v>
                </c:pt>
                <c:pt idx="5">
                  <c:v>10.56</c:v>
                </c:pt>
                <c:pt idx="6">
                  <c:v>7.26</c:v>
                </c:pt>
                <c:pt idx="7">
                  <c:v>8.25</c:v>
                </c:pt>
                <c:pt idx="8">
                  <c:v>9.24</c:v>
                </c:pt>
                <c:pt idx="9">
                  <c:v>6.93</c:v>
                </c:pt>
                <c:pt idx="10">
                  <c:v>5.94</c:v>
                </c:pt>
                <c:pt idx="11">
                  <c:v>5.28</c:v>
                </c:pt>
                <c:pt idx="12">
                  <c:v>6.6</c:v>
                </c:pt>
                <c:pt idx="13">
                  <c:v>3.63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FracPoints!$E$444:$E$475</c:f>
              <c:numCache>
                <c:formatCode>General</c:formatCode>
                <c:ptCount val="32"/>
                <c:pt idx="0">
                  <c:v>3.5</c:v>
                </c:pt>
                <c:pt idx="1">
                  <c:v>1.5</c:v>
                </c:pt>
                <c:pt idx="2">
                  <c:v>2.25</c:v>
                </c:pt>
                <c:pt idx="3">
                  <c:v>2</c:v>
                </c:pt>
                <c:pt idx="4">
                  <c:v>1.75</c:v>
                </c:pt>
                <c:pt idx="5">
                  <c:v>2.5</c:v>
                </c:pt>
                <c:pt idx="6">
                  <c:v>1.75</c:v>
                </c:pt>
                <c:pt idx="7">
                  <c:v>1</c:v>
                </c:pt>
                <c:pt idx="8">
                  <c:v>0.75</c:v>
                </c:pt>
                <c:pt idx="9">
                  <c:v>1</c:v>
                </c:pt>
                <c:pt idx="10">
                  <c:v>1.25</c:v>
                </c:pt>
                <c:pt idx="11">
                  <c:v>1</c:v>
                </c:pt>
                <c:pt idx="12">
                  <c:v>1</c:v>
                </c:pt>
                <c:pt idx="13">
                  <c:v>0.75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FracPoints!$F$444:$F$475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536896"/>
        <c:axId val="189557568"/>
      </c:barChart>
      <c:catAx>
        <c:axId val="195536896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57568"/>
        <c:crosses val="autoZero"/>
        <c:auto val="1"/>
        <c:lblAlgn val="ctr"/>
        <c:lblOffset val="100"/>
        <c:noMultiLvlLbl val="0"/>
      </c:catAx>
      <c:valAx>
        <c:axId val="1895575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536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047360"/>
        <c:axId val="189559872"/>
      </c:barChart>
      <c:catAx>
        <c:axId val="196047360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59872"/>
        <c:crosses val="autoZero"/>
        <c:auto val="1"/>
        <c:lblAlgn val="ctr"/>
        <c:lblOffset val="100"/>
        <c:noMultiLvlLbl val="0"/>
      </c:catAx>
      <c:valAx>
        <c:axId val="1895598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047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048384"/>
        <c:axId val="189561600"/>
      </c:barChart>
      <c:catAx>
        <c:axId val="196048384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61600"/>
        <c:crosses val="autoZero"/>
        <c:auto val="1"/>
        <c:lblAlgn val="ctr"/>
        <c:lblOffset val="100"/>
        <c:noMultiLvlLbl val="0"/>
      </c:catAx>
      <c:valAx>
        <c:axId val="18956160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04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FracPoints!$B$478:$B$509</c:f>
              <c:numCache>
                <c:formatCode>General</c:formatCode>
                <c:ptCount val="32"/>
                <c:pt idx="0">
                  <c:v>61</c:v>
                </c:pt>
                <c:pt idx="1">
                  <c:v>49</c:v>
                </c:pt>
                <c:pt idx="2">
                  <c:v>43</c:v>
                </c:pt>
                <c:pt idx="3">
                  <c:v>41</c:v>
                </c:pt>
                <c:pt idx="4">
                  <c:v>48</c:v>
                </c:pt>
                <c:pt idx="5">
                  <c:v>28</c:v>
                </c:pt>
                <c:pt idx="6">
                  <c:v>30</c:v>
                </c:pt>
                <c:pt idx="7">
                  <c:v>31</c:v>
                </c:pt>
                <c:pt idx="8">
                  <c:v>20</c:v>
                </c:pt>
                <c:pt idx="9">
                  <c:v>15</c:v>
                </c:pt>
                <c:pt idx="10">
                  <c:v>23</c:v>
                </c:pt>
                <c:pt idx="11">
                  <c:v>25</c:v>
                </c:pt>
                <c:pt idx="12">
                  <c:v>14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FracPoints!$C$478:$C$509</c:f>
              <c:numCache>
                <c:formatCode>General</c:formatCode>
                <c:ptCount val="32"/>
                <c:pt idx="0">
                  <c:v>36</c:v>
                </c:pt>
                <c:pt idx="1">
                  <c:v>24</c:v>
                </c:pt>
                <c:pt idx="2">
                  <c:v>22.5</c:v>
                </c:pt>
                <c:pt idx="3">
                  <c:v>23.5</c:v>
                </c:pt>
                <c:pt idx="4">
                  <c:v>18.5</c:v>
                </c:pt>
                <c:pt idx="5">
                  <c:v>16</c:v>
                </c:pt>
                <c:pt idx="6">
                  <c:v>17</c:v>
                </c:pt>
                <c:pt idx="7">
                  <c:v>15.5</c:v>
                </c:pt>
                <c:pt idx="8">
                  <c:v>11.5</c:v>
                </c:pt>
                <c:pt idx="9">
                  <c:v>14</c:v>
                </c:pt>
                <c:pt idx="10">
                  <c:v>11</c:v>
                </c:pt>
                <c:pt idx="11">
                  <c:v>8.5</c:v>
                </c:pt>
                <c:pt idx="12">
                  <c:v>11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FracPoints!$D$478:$D$509</c:f>
              <c:numCache>
                <c:formatCode>General</c:formatCode>
                <c:ptCount val="32"/>
                <c:pt idx="0">
                  <c:v>15.51</c:v>
                </c:pt>
                <c:pt idx="1">
                  <c:v>11.55</c:v>
                </c:pt>
                <c:pt idx="2">
                  <c:v>12.54</c:v>
                </c:pt>
                <c:pt idx="3">
                  <c:v>12.21</c:v>
                </c:pt>
                <c:pt idx="4">
                  <c:v>8.25</c:v>
                </c:pt>
                <c:pt idx="5">
                  <c:v>10.23</c:v>
                </c:pt>
                <c:pt idx="6">
                  <c:v>6.6</c:v>
                </c:pt>
                <c:pt idx="7">
                  <c:v>8.91</c:v>
                </c:pt>
                <c:pt idx="8">
                  <c:v>9.24</c:v>
                </c:pt>
                <c:pt idx="9">
                  <c:v>7.26</c:v>
                </c:pt>
                <c:pt idx="10">
                  <c:v>6.27</c:v>
                </c:pt>
                <c:pt idx="11">
                  <c:v>5.28</c:v>
                </c:pt>
                <c:pt idx="12">
                  <c:v>6.93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FracPoints!$E$478:$E$509</c:f>
              <c:numCache>
                <c:formatCode>General</c:formatCode>
                <c:ptCount val="32"/>
                <c:pt idx="0">
                  <c:v>3.25</c:v>
                </c:pt>
                <c:pt idx="1">
                  <c:v>1.5</c:v>
                </c:pt>
                <c:pt idx="2">
                  <c:v>2.25</c:v>
                </c:pt>
                <c:pt idx="3">
                  <c:v>1.75</c:v>
                </c:pt>
                <c:pt idx="4">
                  <c:v>1.75</c:v>
                </c:pt>
                <c:pt idx="5">
                  <c:v>2.5</c:v>
                </c:pt>
                <c:pt idx="6">
                  <c:v>1.5</c:v>
                </c:pt>
                <c:pt idx="7">
                  <c:v>0.25</c:v>
                </c:pt>
                <c:pt idx="8">
                  <c:v>0.75</c:v>
                </c:pt>
                <c:pt idx="9">
                  <c:v>0.75</c:v>
                </c:pt>
                <c:pt idx="10">
                  <c:v>1</c:v>
                </c:pt>
                <c:pt idx="11">
                  <c:v>1</c:v>
                </c:pt>
                <c:pt idx="12">
                  <c:v>0.75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FracPoints!$F$478:$F$509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048896"/>
        <c:axId val="190358080"/>
      </c:barChart>
      <c:catAx>
        <c:axId val="196048896"/>
        <c:scaling>
          <c:orientation val="minMax"/>
        </c:scaling>
        <c:delete val="0"/>
        <c:axPos val="l"/>
        <c:majorTickMark val="out"/>
        <c:minorTickMark val="none"/>
        <c:tickLblPos val="nextTo"/>
        <c:crossAx val="190358080"/>
        <c:crosses val="autoZero"/>
        <c:auto val="1"/>
        <c:lblAlgn val="ctr"/>
        <c:lblOffset val="100"/>
        <c:noMultiLvlLbl val="0"/>
      </c:catAx>
      <c:valAx>
        <c:axId val="19035808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048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776512"/>
        <c:axId val="190360384"/>
      </c:barChart>
      <c:catAx>
        <c:axId val="195776512"/>
        <c:scaling>
          <c:orientation val="minMax"/>
        </c:scaling>
        <c:delete val="0"/>
        <c:axPos val="l"/>
        <c:majorTickMark val="out"/>
        <c:minorTickMark val="none"/>
        <c:tickLblPos val="nextTo"/>
        <c:crossAx val="190360384"/>
        <c:crosses val="autoZero"/>
        <c:auto val="1"/>
        <c:lblAlgn val="ctr"/>
        <c:lblOffset val="100"/>
        <c:noMultiLvlLbl val="0"/>
      </c:catAx>
      <c:valAx>
        <c:axId val="190360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776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777024"/>
        <c:axId val="190362112"/>
      </c:barChart>
      <c:catAx>
        <c:axId val="195777024"/>
        <c:scaling>
          <c:orientation val="minMax"/>
        </c:scaling>
        <c:delete val="0"/>
        <c:axPos val="l"/>
        <c:majorTickMark val="out"/>
        <c:minorTickMark val="none"/>
        <c:tickLblPos val="nextTo"/>
        <c:crossAx val="190362112"/>
        <c:crosses val="autoZero"/>
        <c:auto val="1"/>
        <c:lblAlgn val="ctr"/>
        <c:lblOffset val="100"/>
        <c:noMultiLvlLbl val="0"/>
      </c:catAx>
      <c:valAx>
        <c:axId val="1903621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777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FracPoints!$B$478:$B$509</c:f>
              <c:numCache>
                <c:formatCode>General</c:formatCode>
                <c:ptCount val="32"/>
                <c:pt idx="0">
                  <c:v>61</c:v>
                </c:pt>
                <c:pt idx="1">
                  <c:v>49</c:v>
                </c:pt>
                <c:pt idx="2">
                  <c:v>43</c:v>
                </c:pt>
                <c:pt idx="3">
                  <c:v>41</c:v>
                </c:pt>
                <c:pt idx="4">
                  <c:v>48</c:v>
                </c:pt>
                <c:pt idx="5">
                  <c:v>28</c:v>
                </c:pt>
                <c:pt idx="6">
                  <c:v>30</c:v>
                </c:pt>
                <c:pt idx="7">
                  <c:v>31</c:v>
                </c:pt>
                <c:pt idx="8">
                  <c:v>20</c:v>
                </c:pt>
                <c:pt idx="9">
                  <c:v>15</c:v>
                </c:pt>
                <c:pt idx="10">
                  <c:v>23</c:v>
                </c:pt>
                <c:pt idx="11">
                  <c:v>25</c:v>
                </c:pt>
                <c:pt idx="12">
                  <c:v>14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FracPoints!$C$478:$C$509</c:f>
              <c:numCache>
                <c:formatCode>General</c:formatCode>
                <c:ptCount val="32"/>
                <c:pt idx="0">
                  <c:v>36</c:v>
                </c:pt>
                <c:pt idx="1">
                  <c:v>24</c:v>
                </c:pt>
                <c:pt idx="2">
                  <c:v>22.5</c:v>
                </c:pt>
                <c:pt idx="3">
                  <c:v>23.5</c:v>
                </c:pt>
                <c:pt idx="4">
                  <c:v>18.5</c:v>
                </c:pt>
                <c:pt idx="5">
                  <c:v>16</c:v>
                </c:pt>
                <c:pt idx="6">
                  <c:v>17</c:v>
                </c:pt>
                <c:pt idx="7">
                  <c:v>15.5</c:v>
                </c:pt>
                <c:pt idx="8">
                  <c:v>11.5</c:v>
                </c:pt>
                <c:pt idx="9">
                  <c:v>14</c:v>
                </c:pt>
                <c:pt idx="10">
                  <c:v>11</c:v>
                </c:pt>
                <c:pt idx="11">
                  <c:v>8.5</c:v>
                </c:pt>
                <c:pt idx="12">
                  <c:v>11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FracPoints!$D$478:$D$509</c:f>
              <c:numCache>
                <c:formatCode>General</c:formatCode>
                <c:ptCount val="32"/>
                <c:pt idx="0">
                  <c:v>15.51</c:v>
                </c:pt>
                <c:pt idx="1">
                  <c:v>11.55</c:v>
                </c:pt>
                <c:pt idx="2">
                  <c:v>12.54</c:v>
                </c:pt>
                <c:pt idx="3">
                  <c:v>12.21</c:v>
                </c:pt>
                <c:pt idx="4">
                  <c:v>8.25</c:v>
                </c:pt>
                <c:pt idx="5">
                  <c:v>10.23</c:v>
                </c:pt>
                <c:pt idx="6">
                  <c:v>6.6</c:v>
                </c:pt>
                <c:pt idx="7">
                  <c:v>8.91</c:v>
                </c:pt>
                <c:pt idx="8">
                  <c:v>9.24</c:v>
                </c:pt>
                <c:pt idx="9">
                  <c:v>7.26</c:v>
                </c:pt>
                <c:pt idx="10">
                  <c:v>6.27</c:v>
                </c:pt>
                <c:pt idx="11">
                  <c:v>5.28</c:v>
                </c:pt>
                <c:pt idx="12">
                  <c:v>6.93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FracPoints!$E$478:$E$509</c:f>
              <c:numCache>
                <c:formatCode>General</c:formatCode>
                <c:ptCount val="32"/>
                <c:pt idx="0">
                  <c:v>3.25</c:v>
                </c:pt>
                <c:pt idx="1">
                  <c:v>1.5</c:v>
                </c:pt>
                <c:pt idx="2">
                  <c:v>2.25</c:v>
                </c:pt>
                <c:pt idx="3">
                  <c:v>1.75</c:v>
                </c:pt>
                <c:pt idx="4">
                  <c:v>1.75</c:v>
                </c:pt>
                <c:pt idx="5">
                  <c:v>2.5</c:v>
                </c:pt>
                <c:pt idx="6">
                  <c:v>1.5</c:v>
                </c:pt>
                <c:pt idx="7">
                  <c:v>0.25</c:v>
                </c:pt>
                <c:pt idx="8">
                  <c:v>0.75</c:v>
                </c:pt>
                <c:pt idx="9">
                  <c:v>0.75</c:v>
                </c:pt>
                <c:pt idx="10">
                  <c:v>1</c:v>
                </c:pt>
                <c:pt idx="11">
                  <c:v>1</c:v>
                </c:pt>
                <c:pt idx="12">
                  <c:v>0.75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FracPoints!$F$478:$F$509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777536"/>
        <c:axId val="190363840"/>
      </c:barChart>
      <c:catAx>
        <c:axId val="195777536"/>
        <c:scaling>
          <c:orientation val="minMax"/>
        </c:scaling>
        <c:delete val="0"/>
        <c:axPos val="l"/>
        <c:majorTickMark val="out"/>
        <c:minorTickMark val="none"/>
        <c:tickLblPos val="nextTo"/>
        <c:crossAx val="190363840"/>
        <c:crosses val="autoZero"/>
        <c:auto val="1"/>
        <c:lblAlgn val="ctr"/>
        <c:lblOffset val="100"/>
        <c:noMultiLvlLbl val="0"/>
      </c:catAx>
      <c:valAx>
        <c:axId val="1903638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777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780096"/>
        <c:axId val="195920448"/>
      </c:barChart>
      <c:catAx>
        <c:axId val="195780096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20448"/>
        <c:crosses val="autoZero"/>
        <c:auto val="1"/>
        <c:lblAlgn val="ctr"/>
        <c:lblOffset val="100"/>
        <c:noMultiLvlLbl val="0"/>
      </c:catAx>
      <c:valAx>
        <c:axId val="1959204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780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663680"/>
        <c:axId val="195922176"/>
      </c:barChart>
      <c:catAx>
        <c:axId val="206663680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22176"/>
        <c:crosses val="autoZero"/>
        <c:auto val="1"/>
        <c:lblAlgn val="ctr"/>
        <c:lblOffset val="100"/>
        <c:noMultiLvlLbl val="0"/>
      </c:catAx>
      <c:valAx>
        <c:axId val="1959221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663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FracPoints!$B$478:$B$509</c:f>
              <c:numCache>
                <c:formatCode>General</c:formatCode>
                <c:ptCount val="32"/>
                <c:pt idx="0">
                  <c:v>61</c:v>
                </c:pt>
                <c:pt idx="1">
                  <c:v>49</c:v>
                </c:pt>
                <c:pt idx="2">
                  <c:v>43</c:v>
                </c:pt>
                <c:pt idx="3">
                  <c:v>41</c:v>
                </c:pt>
                <c:pt idx="4">
                  <c:v>48</c:v>
                </c:pt>
                <c:pt idx="5">
                  <c:v>28</c:v>
                </c:pt>
                <c:pt idx="6">
                  <c:v>30</c:v>
                </c:pt>
                <c:pt idx="7">
                  <c:v>31</c:v>
                </c:pt>
                <c:pt idx="8">
                  <c:v>20</c:v>
                </c:pt>
                <c:pt idx="9">
                  <c:v>15</c:v>
                </c:pt>
                <c:pt idx="10">
                  <c:v>23</c:v>
                </c:pt>
                <c:pt idx="11">
                  <c:v>25</c:v>
                </c:pt>
                <c:pt idx="12">
                  <c:v>14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FracPoints!$C$478:$C$509</c:f>
              <c:numCache>
                <c:formatCode>General</c:formatCode>
                <c:ptCount val="32"/>
                <c:pt idx="0">
                  <c:v>36</c:v>
                </c:pt>
                <c:pt idx="1">
                  <c:v>24</c:v>
                </c:pt>
                <c:pt idx="2">
                  <c:v>22.5</c:v>
                </c:pt>
                <c:pt idx="3">
                  <c:v>23.5</c:v>
                </c:pt>
                <c:pt idx="4">
                  <c:v>18.5</c:v>
                </c:pt>
                <c:pt idx="5">
                  <c:v>16</c:v>
                </c:pt>
                <c:pt idx="6">
                  <c:v>17</c:v>
                </c:pt>
                <c:pt idx="7">
                  <c:v>15.5</c:v>
                </c:pt>
                <c:pt idx="8">
                  <c:v>11.5</c:v>
                </c:pt>
                <c:pt idx="9">
                  <c:v>14</c:v>
                </c:pt>
                <c:pt idx="10">
                  <c:v>11</c:v>
                </c:pt>
                <c:pt idx="11">
                  <c:v>8.5</c:v>
                </c:pt>
                <c:pt idx="12">
                  <c:v>11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FracPoints!$D$478:$D$509</c:f>
              <c:numCache>
                <c:formatCode>General</c:formatCode>
                <c:ptCount val="32"/>
                <c:pt idx="0">
                  <c:v>15.51</c:v>
                </c:pt>
                <c:pt idx="1">
                  <c:v>11.55</c:v>
                </c:pt>
                <c:pt idx="2">
                  <c:v>12.54</c:v>
                </c:pt>
                <c:pt idx="3">
                  <c:v>12.21</c:v>
                </c:pt>
                <c:pt idx="4">
                  <c:v>8.25</c:v>
                </c:pt>
                <c:pt idx="5">
                  <c:v>10.23</c:v>
                </c:pt>
                <c:pt idx="6">
                  <c:v>6.6</c:v>
                </c:pt>
                <c:pt idx="7">
                  <c:v>8.91</c:v>
                </c:pt>
                <c:pt idx="8">
                  <c:v>9.24</c:v>
                </c:pt>
                <c:pt idx="9">
                  <c:v>7.26</c:v>
                </c:pt>
                <c:pt idx="10">
                  <c:v>6.27</c:v>
                </c:pt>
                <c:pt idx="11">
                  <c:v>5.28</c:v>
                </c:pt>
                <c:pt idx="12">
                  <c:v>6.93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FracPoints!$E$478:$E$509</c:f>
              <c:numCache>
                <c:formatCode>General</c:formatCode>
                <c:ptCount val="32"/>
                <c:pt idx="0">
                  <c:v>3.25</c:v>
                </c:pt>
                <c:pt idx="1">
                  <c:v>1.5</c:v>
                </c:pt>
                <c:pt idx="2">
                  <c:v>2.25</c:v>
                </c:pt>
                <c:pt idx="3">
                  <c:v>1.75</c:v>
                </c:pt>
                <c:pt idx="4">
                  <c:v>1.75</c:v>
                </c:pt>
                <c:pt idx="5">
                  <c:v>2.5</c:v>
                </c:pt>
                <c:pt idx="6">
                  <c:v>1.5</c:v>
                </c:pt>
                <c:pt idx="7">
                  <c:v>0.25</c:v>
                </c:pt>
                <c:pt idx="8">
                  <c:v>0.75</c:v>
                </c:pt>
                <c:pt idx="9">
                  <c:v>0.75</c:v>
                </c:pt>
                <c:pt idx="10">
                  <c:v>1</c:v>
                </c:pt>
                <c:pt idx="11">
                  <c:v>1</c:v>
                </c:pt>
                <c:pt idx="12">
                  <c:v>0.75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FracPoints!$F$478:$F$509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0.2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664192"/>
        <c:axId val="195923904"/>
      </c:barChart>
      <c:catAx>
        <c:axId val="206664192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23904"/>
        <c:crosses val="autoZero"/>
        <c:auto val="1"/>
        <c:lblAlgn val="ctr"/>
        <c:lblOffset val="100"/>
        <c:noMultiLvlLbl val="0"/>
      </c:catAx>
      <c:valAx>
        <c:axId val="1959239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664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FracPoints!$B$2:$B$33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FracPoints!$C$2:$C$33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15.5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FracPoints!$D$2:$D$33</c:f>
              <c:numCache>
                <c:formatCode>General</c:formatCode>
                <c:ptCount val="32"/>
                <c:pt idx="0">
                  <c:v>22.44</c:v>
                </c:pt>
                <c:pt idx="1">
                  <c:v>11.22</c:v>
                </c:pt>
                <c:pt idx="2">
                  <c:v>15.84</c:v>
                </c:pt>
                <c:pt idx="3">
                  <c:v>14.85</c:v>
                </c:pt>
                <c:pt idx="4">
                  <c:v>11.55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7.26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4.95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4.95</c:v>
                </c:pt>
                <c:pt idx="23">
                  <c:v>4.29</c:v>
                </c:pt>
                <c:pt idx="24">
                  <c:v>4.29</c:v>
                </c:pt>
                <c:pt idx="25">
                  <c:v>0.33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FracPoints!$E$2:$E$33</c:f>
              <c:numCache>
                <c:formatCode>General</c:formatCode>
                <c:ptCount val="32"/>
                <c:pt idx="0">
                  <c:v>9.75</c:v>
                </c:pt>
                <c:pt idx="1">
                  <c:v>8</c:v>
                </c:pt>
                <c:pt idx="2">
                  <c:v>7.25</c:v>
                </c:pt>
                <c:pt idx="3">
                  <c:v>7.5</c:v>
                </c:pt>
                <c:pt idx="4">
                  <c:v>5.25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3.75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0.25</c:v>
                </c:pt>
                <c:pt idx="26">
                  <c:v>0.25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FracPoints!$F$2:$F$33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911040"/>
        <c:axId val="227367104"/>
      </c:barChart>
      <c:catAx>
        <c:axId val="77911040"/>
        <c:scaling>
          <c:orientation val="minMax"/>
        </c:scaling>
        <c:delete val="0"/>
        <c:axPos val="l"/>
        <c:majorTickMark val="out"/>
        <c:minorTickMark val="none"/>
        <c:tickLblPos val="nextTo"/>
        <c:crossAx val="227367104"/>
        <c:crosses val="autoZero"/>
        <c:auto val="1"/>
        <c:lblAlgn val="ctr"/>
        <c:lblOffset val="100"/>
        <c:noMultiLvlLbl val="0"/>
      </c:catAx>
      <c:valAx>
        <c:axId val="2273671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7911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166656"/>
        <c:axId val="195926208"/>
      </c:barChart>
      <c:catAx>
        <c:axId val="196166656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26208"/>
        <c:crosses val="autoZero"/>
        <c:auto val="1"/>
        <c:lblAlgn val="ctr"/>
        <c:lblOffset val="100"/>
        <c:noMultiLvlLbl val="0"/>
      </c:catAx>
      <c:valAx>
        <c:axId val="1959262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166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166144"/>
        <c:axId val="195403776"/>
      </c:barChart>
      <c:catAx>
        <c:axId val="196166144"/>
        <c:scaling>
          <c:orientation val="minMax"/>
        </c:scaling>
        <c:delete val="0"/>
        <c:axPos val="l"/>
        <c:majorTickMark val="out"/>
        <c:minorTickMark val="none"/>
        <c:tickLblPos val="nextTo"/>
        <c:crossAx val="195403776"/>
        <c:crosses val="autoZero"/>
        <c:auto val="1"/>
        <c:lblAlgn val="ctr"/>
        <c:lblOffset val="100"/>
        <c:noMultiLvlLbl val="0"/>
      </c:catAx>
      <c:valAx>
        <c:axId val="1954037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166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FracPoints!$B$512:$B$543</c:f>
              <c:numCache>
                <c:formatCode>General</c:formatCode>
                <c:ptCount val="32"/>
                <c:pt idx="0">
                  <c:v>63</c:v>
                </c:pt>
                <c:pt idx="1">
                  <c:v>52</c:v>
                </c:pt>
                <c:pt idx="2">
                  <c:v>44</c:v>
                </c:pt>
                <c:pt idx="3">
                  <c:v>42</c:v>
                </c:pt>
                <c:pt idx="4">
                  <c:v>50</c:v>
                </c:pt>
                <c:pt idx="5">
                  <c:v>30</c:v>
                </c:pt>
                <c:pt idx="6">
                  <c:v>33</c:v>
                </c:pt>
                <c:pt idx="7">
                  <c:v>35</c:v>
                </c:pt>
                <c:pt idx="8">
                  <c:v>22</c:v>
                </c:pt>
                <c:pt idx="9">
                  <c:v>16</c:v>
                </c:pt>
                <c:pt idx="10">
                  <c:v>23</c:v>
                </c:pt>
                <c:pt idx="11">
                  <c:v>26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FracPoints!$C$512:$C$543</c:f>
              <c:numCache>
                <c:formatCode>General</c:formatCode>
                <c:ptCount val="32"/>
                <c:pt idx="0">
                  <c:v>38.5</c:v>
                </c:pt>
                <c:pt idx="1">
                  <c:v>23.5</c:v>
                </c:pt>
                <c:pt idx="2">
                  <c:v>24</c:v>
                </c:pt>
                <c:pt idx="3">
                  <c:v>25</c:v>
                </c:pt>
                <c:pt idx="4">
                  <c:v>19</c:v>
                </c:pt>
                <c:pt idx="5">
                  <c:v>17.5</c:v>
                </c:pt>
                <c:pt idx="6">
                  <c:v>18</c:v>
                </c:pt>
                <c:pt idx="7">
                  <c:v>14</c:v>
                </c:pt>
                <c:pt idx="8">
                  <c:v>12.5</c:v>
                </c:pt>
                <c:pt idx="9">
                  <c:v>15</c:v>
                </c:pt>
                <c:pt idx="10">
                  <c:v>12</c:v>
                </c:pt>
                <c:pt idx="11">
                  <c:v>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FracPoints!$D$512:$D$543</c:f>
              <c:numCache>
                <c:formatCode>General</c:formatCode>
                <c:ptCount val="32"/>
                <c:pt idx="0">
                  <c:v>13.2</c:v>
                </c:pt>
                <c:pt idx="1">
                  <c:v>11.22</c:v>
                </c:pt>
                <c:pt idx="2">
                  <c:v>11.55</c:v>
                </c:pt>
                <c:pt idx="3">
                  <c:v>10.89</c:v>
                </c:pt>
                <c:pt idx="4">
                  <c:v>7.59</c:v>
                </c:pt>
                <c:pt idx="5">
                  <c:v>9.24</c:v>
                </c:pt>
                <c:pt idx="6">
                  <c:v>5.61</c:v>
                </c:pt>
                <c:pt idx="7">
                  <c:v>8.58</c:v>
                </c:pt>
                <c:pt idx="8">
                  <c:v>7.92</c:v>
                </c:pt>
                <c:pt idx="9">
                  <c:v>6.6</c:v>
                </c:pt>
                <c:pt idx="10">
                  <c:v>5.94</c:v>
                </c:pt>
                <c:pt idx="11">
                  <c:v>4.62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FracPoints!$E$512:$E$543</c:f>
              <c:numCache>
                <c:formatCode>General</c:formatCode>
                <c:ptCount val="32"/>
                <c:pt idx="0">
                  <c:v>3.25</c:v>
                </c:pt>
                <c:pt idx="1">
                  <c:v>1.25</c:v>
                </c:pt>
                <c:pt idx="2">
                  <c:v>2</c:v>
                </c:pt>
                <c:pt idx="3">
                  <c:v>2</c:v>
                </c:pt>
                <c:pt idx="4">
                  <c:v>1.75</c:v>
                </c:pt>
                <c:pt idx="5">
                  <c:v>2</c:v>
                </c:pt>
                <c:pt idx="6">
                  <c:v>1.25</c:v>
                </c:pt>
                <c:pt idx="7">
                  <c:v>0.25</c:v>
                </c:pt>
                <c:pt idx="8">
                  <c:v>0.75</c:v>
                </c:pt>
                <c:pt idx="9">
                  <c:v>0.75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FracPoints!$F$512:$F$543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167168"/>
        <c:axId val="195405504"/>
      </c:barChart>
      <c:catAx>
        <c:axId val="196167168"/>
        <c:scaling>
          <c:orientation val="minMax"/>
        </c:scaling>
        <c:delete val="0"/>
        <c:axPos val="l"/>
        <c:majorTickMark val="out"/>
        <c:minorTickMark val="none"/>
        <c:tickLblPos val="nextTo"/>
        <c:crossAx val="195405504"/>
        <c:crosses val="autoZero"/>
        <c:auto val="1"/>
        <c:lblAlgn val="ctr"/>
        <c:lblOffset val="100"/>
        <c:noMultiLvlLbl val="0"/>
      </c:catAx>
      <c:valAx>
        <c:axId val="1954055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167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169216"/>
        <c:axId val="195407808"/>
      </c:barChart>
      <c:catAx>
        <c:axId val="196169216"/>
        <c:scaling>
          <c:orientation val="minMax"/>
        </c:scaling>
        <c:delete val="0"/>
        <c:axPos val="l"/>
        <c:majorTickMark val="out"/>
        <c:minorTickMark val="none"/>
        <c:tickLblPos val="nextTo"/>
        <c:crossAx val="195407808"/>
        <c:crosses val="autoZero"/>
        <c:auto val="1"/>
        <c:lblAlgn val="ctr"/>
        <c:lblOffset val="100"/>
        <c:noMultiLvlLbl val="0"/>
      </c:catAx>
      <c:valAx>
        <c:axId val="1954078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169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62688"/>
        <c:axId val="195409536"/>
      </c:barChart>
      <c:catAx>
        <c:axId val="206962688"/>
        <c:scaling>
          <c:orientation val="minMax"/>
        </c:scaling>
        <c:delete val="0"/>
        <c:axPos val="l"/>
        <c:majorTickMark val="out"/>
        <c:minorTickMark val="none"/>
        <c:tickLblPos val="nextTo"/>
        <c:crossAx val="195409536"/>
        <c:crosses val="autoZero"/>
        <c:auto val="1"/>
        <c:lblAlgn val="ctr"/>
        <c:lblOffset val="100"/>
        <c:noMultiLvlLbl val="0"/>
      </c:catAx>
      <c:valAx>
        <c:axId val="195409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962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FracPoints!$B$512:$B$543</c:f>
              <c:numCache>
                <c:formatCode>General</c:formatCode>
                <c:ptCount val="32"/>
                <c:pt idx="0">
                  <c:v>63</c:v>
                </c:pt>
                <c:pt idx="1">
                  <c:v>52</c:v>
                </c:pt>
                <c:pt idx="2">
                  <c:v>44</c:v>
                </c:pt>
                <c:pt idx="3">
                  <c:v>42</c:v>
                </c:pt>
                <c:pt idx="4">
                  <c:v>50</c:v>
                </c:pt>
                <c:pt idx="5">
                  <c:v>30</c:v>
                </c:pt>
                <c:pt idx="6">
                  <c:v>33</c:v>
                </c:pt>
                <c:pt idx="7">
                  <c:v>35</c:v>
                </c:pt>
                <c:pt idx="8">
                  <c:v>22</c:v>
                </c:pt>
                <c:pt idx="9">
                  <c:v>16</c:v>
                </c:pt>
                <c:pt idx="10">
                  <c:v>23</c:v>
                </c:pt>
                <c:pt idx="11">
                  <c:v>26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FracPoints!$C$512:$C$543</c:f>
              <c:numCache>
                <c:formatCode>General</c:formatCode>
                <c:ptCount val="32"/>
                <c:pt idx="0">
                  <c:v>38.5</c:v>
                </c:pt>
                <c:pt idx="1">
                  <c:v>23.5</c:v>
                </c:pt>
                <c:pt idx="2">
                  <c:v>24</c:v>
                </c:pt>
                <c:pt idx="3">
                  <c:v>25</c:v>
                </c:pt>
                <c:pt idx="4">
                  <c:v>19</c:v>
                </c:pt>
                <c:pt idx="5">
                  <c:v>17.5</c:v>
                </c:pt>
                <c:pt idx="6">
                  <c:v>18</c:v>
                </c:pt>
                <c:pt idx="7">
                  <c:v>14</c:v>
                </c:pt>
                <c:pt idx="8">
                  <c:v>12.5</c:v>
                </c:pt>
                <c:pt idx="9">
                  <c:v>15</c:v>
                </c:pt>
                <c:pt idx="10">
                  <c:v>12</c:v>
                </c:pt>
                <c:pt idx="11">
                  <c:v>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FracPoints!$D$512:$D$543</c:f>
              <c:numCache>
                <c:formatCode>General</c:formatCode>
                <c:ptCount val="32"/>
                <c:pt idx="0">
                  <c:v>13.2</c:v>
                </c:pt>
                <c:pt idx="1">
                  <c:v>11.22</c:v>
                </c:pt>
                <c:pt idx="2">
                  <c:v>11.55</c:v>
                </c:pt>
                <c:pt idx="3">
                  <c:v>10.89</c:v>
                </c:pt>
                <c:pt idx="4">
                  <c:v>7.59</c:v>
                </c:pt>
                <c:pt idx="5">
                  <c:v>9.24</c:v>
                </c:pt>
                <c:pt idx="6">
                  <c:v>5.61</c:v>
                </c:pt>
                <c:pt idx="7">
                  <c:v>8.58</c:v>
                </c:pt>
                <c:pt idx="8">
                  <c:v>7.92</c:v>
                </c:pt>
                <c:pt idx="9">
                  <c:v>6.6</c:v>
                </c:pt>
                <c:pt idx="10">
                  <c:v>5.94</c:v>
                </c:pt>
                <c:pt idx="11">
                  <c:v>4.62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FracPoints!$E$512:$E$543</c:f>
              <c:numCache>
                <c:formatCode>General</c:formatCode>
                <c:ptCount val="32"/>
                <c:pt idx="0">
                  <c:v>3.25</c:v>
                </c:pt>
                <c:pt idx="1">
                  <c:v>1.25</c:v>
                </c:pt>
                <c:pt idx="2">
                  <c:v>2</c:v>
                </c:pt>
                <c:pt idx="3">
                  <c:v>2</c:v>
                </c:pt>
                <c:pt idx="4">
                  <c:v>1.75</c:v>
                </c:pt>
                <c:pt idx="5">
                  <c:v>2</c:v>
                </c:pt>
                <c:pt idx="6">
                  <c:v>1.25</c:v>
                </c:pt>
                <c:pt idx="7">
                  <c:v>0.25</c:v>
                </c:pt>
                <c:pt idx="8">
                  <c:v>0.75</c:v>
                </c:pt>
                <c:pt idx="9">
                  <c:v>0.75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FracPoints!$F$512:$F$543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963200"/>
        <c:axId val="207085568"/>
      </c:barChart>
      <c:catAx>
        <c:axId val="206963200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85568"/>
        <c:crosses val="autoZero"/>
        <c:auto val="1"/>
        <c:lblAlgn val="ctr"/>
        <c:lblOffset val="100"/>
        <c:noMultiLvlLbl val="0"/>
      </c:catAx>
      <c:valAx>
        <c:axId val="2070855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963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FracPoints!$B$512:$B$543</c:f>
              <c:numCache>
                <c:formatCode>General</c:formatCode>
                <c:ptCount val="32"/>
                <c:pt idx="0">
                  <c:v>63</c:v>
                </c:pt>
                <c:pt idx="1">
                  <c:v>52</c:v>
                </c:pt>
                <c:pt idx="2">
                  <c:v>44</c:v>
                </c:pt>
                <c:pt idx="3">
                  <c:v>42</c:v>
                </c:pt>
                <c:pt idx="4">
                  <c:v>50</c:v>
                </c:pt>
                <c:pt idx="5">
                  <c:v>30</c:v>
                </c:pt>
                <c:pt idx="6">
                  <c:v>33</c:v>
                </c:pt>
                <c:pt idx="7">
                  <c:v>35</c:v>
                </c:pt>
                <c:pt idx="8">
                  <c:v>22</c:v>
                </c:pt>
                <c:pt idx="9">
                  <c:v>16</c:v>
                </c:pt>
                <c:pt idx="10">
                  <c:v>23</c:v>
                </c:pt>
                <c:pt idx="11">
                  <c:v>26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FracPoints!$C$512:$C$543</c:f>
              <c:numCache>
                <c:formatCode>General</c:formatCode>
                <c:ptCount val="32"/>
                <c:pt idx="0">
                  <c:v>38.5</c:v>
                </c:pt>
                <c:pt idx="1">
                  <c:v>23.5</c:v>
                </c:pt>
                <c:pt idx="2">
                  <c:v>24</c:v>
                </c:pt>
                <c:pt idx="3">
                  <c:v>25</c:v>
                </c:pt>
                <c:pt idx="4">
                  <c:v>19</c:v>
                </c:pt>
                <c:pt idx="5">
                  <c:v>17.5</c:v>
                </c:pt>
                <c:pt idx="6">
                  <c:v>18</c:v>
                </c:pt>
                <c:pt idx="7">
                  <c:v>14</c:v>
                </c:pt>
                <c:pt idx="8">
                  <c:v>12.5</c:v>
                </c:pt>
                <c:pt idx="9">
                  <c:v>15</c:v>
                </c:pt>
                <c:pt idx="10">
                  <c:v>12</c:v>
                </c:pt>
                <c:pt idx="11">
                  <c:v>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FracPoints!$D$512:$D$543</c:f>
              <c:numCache>
                <c:formatCode>General</c:formatCode>
                <c:ptCount val="32"/>
                <c:pt idx="0">
                  <c:v>13.2</c:v>
                </c:pt>
                <c:pt idx="1">
                  <c:v>11.22</c:v>
                </c:pt>
                <c:pt idx="2">
                  <c:v>11.55</c:v>
                </c:pt>
                <c:pt idx="3">
                  <c:v>10.89</c:v>
                </c:pt>
                <c:pt idx="4">
                  <c:v>7.59</c:v>
                </c:pt>
                <c:pt idx="5">
                  <c:v>9.24</c:v>
                </c:pt>
                <c:pt idx="6">
                  <c:v>5.61</c:v>
                </c:pt>
                <c:pt idx="7">
                  <c:v>8.58</c:v>
                </c:pt>
                <c:pt idx="8">
                  <c:v>7.92</c:v>
                </c:pt>
                <c:pt idx="9">
                  <c:v>6.6</c:v>
                </c:pt>
                <c:pt idx="10">
                  <c:v>5.94</c:v>
                </c:pt>
                <c:pt idx="11">
                  <c:v>4.62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FracPoints!$E$512:$E$543</c:f>
              <c:numCache>
                <c:formatCode>General</c:formatCode>
                <c:ptCount val="32"/>
                <c:pt idx="0">
                  <c:v>3.25</c:v>
                </c:pt>
                <c:pt idx="1">
                  <c:v>1.25</c:v>
                </c:pt>
                <c:pt idx="2">
                  <c:v>2</c:v>
                </c:pt>
                <c:pt idx="3">
                  <c:v>2</c:v>
                </c:pt>
                <c:pt idx="4">
                  <c:v>1.75</c:v>
                </c:pt>
                <c:pt idx="5">
                  <c:v>2</c:v>
                </c:pt>
                <c:pt idx="6">
                  <c:v>1.25</c:v>
                </c:pt>
                <c:pt idx="7">
                  <c:v>0.25</c:v>
                </c:pt>
                <c:pt idx="8">
                  <c:v>0.75</c:v>
                </c:pt>
                <c:pt idx="9">
                  <c:v>0.75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FracPoints!$F$512:$F$543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237632"/>
        <c:axId val="207087296"/>
      </c:barChart>
      <c:catAx>
        <c:axId val="207237632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87296"/>
        <c:crosses val="autoZero"/>
        <c:auto val="1"/>
        <c:lblAlgn val="ctr"/>
        <c:lblOffset val="100"/>
        <c:noMultiLvlLbl val="0"/>
      </c:catAx>
      <c:valAx>
        <c:axId val="2070872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237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38144"/>
        <c:axId val="207089024"/>
      </c:barChart>
      <c:catAx>
        <c:axId val="207238144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89024"/>
        <c:crosses val="autoZero"/>
        <c:auto val="1"/>
        <c:lblAlgn val="ctr"/>
        <c:lblOffset val="100"/>
        <c:noMultiLvlLbl val="0"/>
      </c:catAx>
      <c:valAx>
        <c:axId val="2070890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23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39168"/>
        <c:axId val="207090752"/>
      </c:barChart>
      <c:catAx>
        <c:axId val="207239168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90752"/>
        <c:crosses val="autoZero"/>
        <c:auto val="1"/>
        <c:lblAlgn val="ctr"/>
        <c:lblOffset val="100"/>
        <c:noMultiLvlLbl val="0"/>
      </c:catAx>
      <c:valAx>
        <c:axId val="2070907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239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57440"/>
        <c:axId val="207093056"/>
      </c:barChart>
      <c:catAx>
        <c:axId val="207357440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93056"/>
        <c:crosses val="autoZero"/>
        <c:auto val="1"/>
        <c:lblAlgn val="ctr"/>
        <c:lblOffset val="100"/>
        <c:noMultiLvlLbl val="0"/>
      </c:catAx>
      <c:valAx>
        <c:axId val="2070930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357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80576"/>
        <c:axId val="79740928"/>
      </c:barChart>
      <c:catAx>
        <c:axId val="78680576"/>
        <c:scaling>
          <c:orientation val="minMax"/>
        </c:scaling>
        <c:delete val="0"/>
        <c:axPos val="l"/>
        <c:majorTickMark val="out"/>
        <c:minorTickMark val="none"/>
        <c:tickLblPos val="nextTo"/>
        <c:crossAx val="79740928"/>
        <c:crosses val="autoZero"/>
        <c:auto val="1"/>
        <c:lblAlgn val="ctr"/>
        <c:lblOffset val="100"/>
        <c:noMultiLvlLbl val="0"/>
      </c:catAx>
      <c:valAx>
        <c:axId val="797409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680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57952"/>
        <c:axId val="189744256"/>
      </c:barChart>
      <c:catAx>
        <c:axId val="207357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89744256"/>
        <c:crosses val="autoZero"/>
        <c:auto val="1"/>
        <c:lblAlgn val="ctr"/>
        <c:lblOffset val="100"/>
        <c:noMultiLvlLbl val="0"/>
      </c:catAx>
      <c:valAx>
        <c:axId val="1897442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357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FracPoints!$B$546:$B$577</c:f>
              <c:numCache>
                <c:formatCode>General</c:formatCode>
                <c:ptCount val="32"/>
                <c:pt idx="0">
                  <c:v>68</c:v>
                </c:pt>
                <c:pt idx="1">
                  <c:v>57</c:v>
                </c:pt>
                <c:pt idx="2">
                  <c:v>48</c:v>
                </c:pt>
                <c:pt idx="3">
                  <c:v>46</c:v>
                </c:pt>
                <c:pt idx="4">
                  <c:v>52</c:v>
                </c:pt>
                <c:pt idx="5">
                  <c:v>32</c:v>
                </c:pt>
                <c:pt idx="6">
                  <c:v>36</c:v>
                </c:pt>
                <c:pt idx="7">
                  <c:v>36</c:v>
                </c:pt>
                <c:pt idx="8">
                  <c:v>23</c:v>
                </c:pt>
                <c:pt idx="9">
                  <c:v>0</c:v>
                </c:pt>
                <c:pt idx="10">
                  <c:v>25</c:v>
                </c:pt>
                <c:pt idx="11">
                  <c:v>27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FracPoints!$C$546:$C$577</c:f>
              <c:numCache>
                <c:formatCode>General</c:formatCode>
                <c:ptCount val="32"/>
                <c:pt idx="0">
                  <c:v>38</c:v>
                </c:pt>
                <c:pt idx="1">
                  <c:v>23.5</c:v>
                </c:pt>
                <c:pt idx="2">
                  <c:v>24.5</c:v>
                </c:pt>
                <c:pt idx="3">
                  <c:v>25</c:v>
                </c:pt>
                <c:pt idx="4">
                  <c:v>18.5</c:v>
                </c:pt>
                <c:pt idx="5">
                  <c:v>18</c:v>
                </c:pt>
                <c:pt idx="6">
                  <c:v>18.5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11.5</c:v>
                </c:pt>
                <c:pt idx="11">
                  <c:v>9.5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FracPoints!$D$546:$D$577</c:f>
              <c:numCache>
                <c:formatCode>General</c:formatCode>
                <c:ptCount val="32"/>
                <c:pt idx="0">
                  <c:v>12.21</c:v>
                </c:pt>
                <c:pt idx="1">
                  <c:v>9.57</c:v>
                </c:pt>
                <c:pt idx="2">
                  <c:v>9.9</c:v>
                </c:pt>
                <c:pt idx="3">
                  <c:v>10.23</c:v>
                </c:pt>
                <c:pt idx="4">
                  <c:v>7.92</c:v>
                </c:pt>
                <c:pt idx="5">
                  <c:v>8.91</c:v>
                </c:pt>
                <c:pt idx="6">
                  <c:v>4.62</c:v>
                </c:pt>
                <c:pt idx="7">
                  <c:v>6.93</c:v>
                </c:pt>
                <c:pt idx="8">
                  <c:v>6.27</c:v>
                </c:pt>
                <c:pt idx="9">
                  <c:v>0</c:v>
                </c:pt>
                <c:pt idx="10">
                  <c:v>5.61</c:v>
                </c:pt>
                <c:pt idx="11">
                  <c:v>3.96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FracPoints!$E$546:$E$577</c:f>
              <c:numCache>
                <c:formatCode>General</c:formatCode>
                <c:ptCount val="32"/>
                <c:pt idx="0">
                  <c:v>3</c:v>
                </c:pt>
                <c:pt idx="1">
                  <c:v>1.25</c:v>
                </c:pt>
                <c:pt idx="2">
                  <c:v>2</c:v>
                </c:pt>
                <c:pt idx="3">
                  <c:v>1.5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FracPoints!$F$546:$F$577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358464"/>
        <c:axId val="189745984"/>
      </c:barChart>
      <c:catAx>
        <c:axId val="207358464"/>
        <c:scaling>
          <c:orientation val="minMax"/>
        </c:scaling>
        <c:delete val="0"/>
        <c:axPos val="l"/>
        <c:majorTickMark val="out"/>
        <c:minorTickMark val="none"/>
        <c:tickLblPos val="nextTo"/>
        <c:crossAx val="189745984"/>
        <c:crosses val="autoZero"/>
        <c:auto val="1"/>
        <c:lblAlgn val="ctr"/>
        <c:lblOffset val="100"/>
        <c:noMultiLvlLbl val="0"/>
      </c:catAx>
      <c:valAx>
        <c:axId val="18974598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358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56416"/>
        <c:axId val="189748288"/>
      </c:barChart>
      <c:catAx>
        <c:axId val="2073564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9748288"/>
        <c:crosses val="autoZero"/>
        <c:auto val="1"/>
        <c:lblAlgn val="ctr"/>
        <c:lblOffset val="100"/>
        <c:noMultiLvlLbl val="0"/>
      </c:catAx>
      <c:valAx>
        <c:axId val="189748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356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FracPoints!$B$546:$B$577</c:f>
              <c:numCache>
                <c:formatCode>General</c:formatCode>
                <c:ptCount val="32"/>
                <c:pt idx="0">
                  <c:v>68</c:v>
                </c:pt>
                <c:pt idx="1">
                  <c:v>57</c:v>
                </c:pt>
                <c:pt idx="2">
                  <c:v>48</c:v>
                </c:pt>
                <c:pt idx="3">
                  <c:v>46</c:v>
                </c:pt>
                <c:pt idx="4">
                  <c:v>52</c:v>
                </c:pt>
                <c:pt idx="5">
                  <c:v>32</c:v>
                </c:pt>
                <c:pt idx="6">
                  <c:v>36</c:v>
                </c:pt>
                <c:pt idx="7">
                  <c:v>36</c:v>
                </c:pt>
                <c:pt idx="8">
                  <c:v>23</c:v>
                </c:pt>
                <c:pt idx="9">
                  <c:v>0</c:v>
                </c:pt>
                <c:pt idx="10">
                  <c:v>25</c:v>
                </c:pt>
                <c:pt idx="11">
                  <c:v>27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FracPoints!$C$546:$C$577</c:f>
              <c:numCache>
                <c:formatCode>General</c:formatCode>
                <c:ptCount val="32"/>
                <c:pt idx="0">
                  <c:v>38</c:v>
                </c:pt>
                <c:pt idx="1">
                  <c:v>23.5</c:v>
                </c:pt>
                <c:pt idx="2">
                  <c:v>24.5</c:v>
                </c:pt>
                <c:pt idx="3">
                  <c:v>25</c:v>
                </c:pt>
                <c:pt idx="4">
                  <c:v>18.5</c:v>
                </c:pt>
                <c:pt idx="5">
                  <c:v>18</c:v>
                </c:pt>
                <c:pt idx="6">
                  <c:v>18.5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11.5</c:v>
                </c:pt>
                <c:pt idx="11">
                  <c:v>9.5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FracPoints!$D$546:$D$577</c:f>
              <c:numCache>
                <c:formatCode>General</c:formatCode>
                <c:ptCount val="32"/>
                <c:pt idx="0">
                  <c:v>12.21</c:v>
                </c:pt>
                <c:pt idx="1">
                  <c:v>9.57</c:v>
                </c:pt>
                <c:pt idx="2">
                  <c:v>9.9</c:v>
                </c:pt>
                <c:pt idx="3">
                  <c:v>10.23</c:v>
                </c:pt>
                <c:pt idx="4">
                  <c:v>7.92</c:v>
                </c:pt>
                <c:pt idx="5">
                  <c:v>8.91</c:v>
                </c:pt>
                <c:pt idx="6">
                  <c:v>4.62</c:v>
                </c:pt>
                <c:pt idx="7">
                  <c:v>6.93</c:v>
                </c:pt>
                <c:pt idx="8">
                  <c:v>6.27</c:v>
                </c:pt>
                <c:pt idx="9">
                  <c:v>0</c:v>
                </c:pt>
                <c:pt idx="10">
                  <c:v>5.61</c:v>
                </c:pt>
                <c:pt idx="11">
                  <c:v>3.96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FracPoints!$E$546:$E$577</c:f>
              <c:numCache>
                <c:formatCode>General</c:formatCode>
                <c:ptCount val="32"/>
                <c:pt idx="0">
                  <c:v>3</c:v>
                </c:pt>
                <c:pt idx="1">
                  <c:v>1.25</c:v>
                </c:pt>
                <c:pt idx="2">
                  <c:v>2</c:v>
                </c:pt>
                <c:pt idx="3">
                  <c:v>1.5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FracPoints!$F$546:$F$577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767616"/>
        <c:axId val="189750592"/>
      </c:barChart>
      <c:catAx>
        <c:axId val="2067676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9750592"/>
        <c:crosses val="autoZero"/>
        <c:auto val="1"/>
        <c:lblAlgn val="ctr"/>
        <c:lblOffset val="100"/>
        <c:noMultiLvlLbl val="0"/>
      </c:catAx>
      <c:valAx>
        <c:axId val="1897505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767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51936"/>
        <c:axId val="206865536"/>
      </c:barChart>
      <c:catAx>
        <c:axId val="206951936"/>
        <c:scaling>
          <c:orientation val="minMax"/>
        </c:scaling>
        <c:delete val="0"/>
        <c:axPos val="l"/>
        <c:majorTickMark val="out"/>
        <c:minorTickMark val="none"/>
        <c:tickLblPos val="nextTo"/>
        <c:crossAx val="206865536"/>
        <c:crosses val="autoZero"/>
        <c:auto val="1"/>
        <c:lblAlgn val="ctr"/>
        <c:lblOffset val="100"/>
        <c:noMultiLvlLbl val="0"/>
      </c:catAx>
      <c:valAx>
        <c:axId val="206865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951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FracPoints!$B$546:$B$577</c:f>
              <c:numCache>
                <c:formatCode>General</c:formatCode>
                <c:ptCount val="32"/>
                <c:pt idx="0">
                  <c:v>68</c:v>
                </c:pt>
                <c:pt idx="1">
                  <c:v>57</c:v>
                </c:pt>
                <c:pt idx="2">
                  <c:v>48</c:v>
                </c:pt>
                <c:pt idx="3">
                  <c:v>46</c:v>
                </c:pt>
                <c:pt idx="4">
                  <c:v>52</c:v>
                </c:pt>
                <c:pt idx="5">
                  <c:v>32</c:v>
                </c:pt>
                <c:pt idx="6">
                  <c:v>36</c:v>
                </c:pt>
                <c:pt idx="7">
                  <c:v>36</c:v>
                </c:pt>
                <c:pt idx="8">
                  <c:v>23</c:v>
                </c:pt>
                <c:pt idx="9">
                  <c:v>0</c:v>
                </c:pt>
                <c:pt idx="10">
                  <c:v>25</c:v>
                </c:pt>
                <c:pt idx="11">
                  <c:v>27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FracPoints!$C$546:$C$577</c:f>
              <c:numCache>
                <c:formatCode>General</c:formatCode>
                <c:ptCount val="32"/>
                <c:pt idx="0">
                  <c:v>38</c:v>
                </c:pt>
                <c:pt idx="1">
                  <c:v>23.5</c:v>
                </c:pt>
                <c:pt idx="2">
                  <c:v>24.5</c:v>
                </c:pt>
                <c:pt idx="3">
                  <c:v>25</c:v>
                </c:pt>
                <c:pt idx="4">
                  <c:v>18.5</c:v>
                </c:pt>
                <c:pt idx="5">
                  <c:v>18</c:v>
                </c:pt>
                <c:pt idx="6">
                  <c:v>18.5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11.5</c:v>
                </c:pt>
                <c:pt idx="11">
                  <c:v>9.5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FracPoints!$D$546:$D$577</c:f>
              <c:numCache>
                <c:formatCode>General</c:formatCode>
                <c:ptCount val="32"/>
                <c:pt idx="0">
                  <c:v>12.21</c:v>
                </c:pt>
                <c:pt idx="1">
                  <c:v>9.57</c:v>
                </c:pt>
                <c:pt idx="2">
                  <c:v>9.9</c:v>
                </c:pt>
                <c:pt idx="3">
                  <c:v>10.23</c:v>
                </c:pt>
                <c:pt idx="4">
                  <c:v>7.92</c:v>
                </c:pt>
                <c:pt idx="5">
                  <c:v>8.91</c:v>
                </c:pt>
                <c:pt idx="6">
                  <c:v>4.62</c:v>
                </c:pt>
                <c:pt idx="7">
                  <c:v>6.93</c:v>
                </c:pt>
                <c:pt idx="8">
                  <c:v>6.27</c:v>
                </c:pt>
                <c:pt idx="9">
                  <c:v>0</c:v>
                </c:pt>
                <c:pt idx="10">
                  <c:v>5.61</c:v>
                </c:pt>
                <c:pt idx="11">
                  <c:v>3.96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FracPoints!$E$546:$E$577</c:f>
              <c:numCache>
                <c:formatCode>General</c:formatCode>
                <c:ptCount val="32"/>
                <c:pt idx="0">
                  <c:v>3</c:v>
                </c:pt>
                <c:pt idx="1">
                  <c:v>1.25</c:v>
                </c:pt>
                <c:pt idx="2">
                  <c:v>2</c:v>
                </c:pt>
                <c:pt idx="3">
                  <c:v>1.5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FracPoints!$F$546:$F$577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953472"/>
        <c:axId val="206867840"/>
      </c:barChart>
      <c:catAx>
        <c:axId val="206953472"/>
        <c:scaling>
          <c:orientation val="minMax"/>
        </c:scaling>
        <c:delete val="0"/>
        <c:axPos val="l"/>
        <c:majorTickMark val="out"/>
        <c:minorTickMark val="none"/>
        <c:tickLblPos val="nextTo"/>
        <c:crossAx val="206867840"/>
        <c:crosses val="autoZero"/>
        <c:auto val="1"/>
        <c:lblAlgn val="ctr"/>
        <c:lblOffset val="100"/>
        <c:noMultiLvlLbl val="0"/>
      </c:catAx>
      <c:valAx>
        <c:axId val="2068678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6953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61888"/>
        <c:axId val="206869568"/>
      </c:barChart>
      <c:catAx>
        <c:axId val="207461888"/>
        <c:scaling>
          <c:orientation val="minMax"/>
        </c:scaling>
        <c:delete val="0"/>
        <c:axPos val="l"/>
        <c:majorTickMark val="out"/>
        <c:minorTickMark val="none"/>
        <c:tickLblPos val="nextTo"/>
        <c:crossAx val="206869568"/>
        <c:crosses val="autoZero"/>
        <c:auto val="1"/>
        <c:lblAlgn val="ctr"/>
        <c:lblOffset val="100"/>
        <c:noMultiLvlLbl val="0"/>
      </c:catAx>
      <c:valAx>
        <c:axId val="2068695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461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95168"/>
        <c:axId val="206871296"/>
      </c:barChart>
      <c:catAx>
        <c:axId val="207495168"/>
        <c:scaling>
          <c:orientation val="minMax"/>
        </c:scaling>
        <c:delete val="0"/>
        <c:axPos val="l"/>
        <c:majorTickMark val="out"/>
        <c:minorTickMark val="none"/>
        <c:tickLblPos val="nextTo"/>
        <c:crossAx val="206871296"/>
        <c:crosses val="autoZero"/>
        <c:auto val="1"/>
        <c:lblAlgn val="ctr"/>
        <c:lblOffset val="100"/>
        <c:noMultiLvlLbl val="0"/>
      </c:catAx>
      <c:valAx>
        <c:axId val="2068712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495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FracPoints!$B$580:$B$611</c:f>
              <c:numCache>
                <c:formatCode>General</c:formatCode>
                <c:ptCount val="32"/>
                <c:pt idx="0">
                  <c:v>68</c:v>
                </c:pt>
                <c:pt idx="1">
                  <c:v>57</c:v>
                </c:pt>
                <c:pt idx="2">
                  <c:v>48</c:v>
                </c:pt>
                <c:pt idx="3">
                  <c:v>46</c:v>
                </c:pt>
                <c:pt idx="4">
                  <c:v>52</c:v>
                </c:pt>
                <c:pt idx="5">
                  <c:v>32</c:v>
                </c:pt>
                <c:pt idx="6">
                  <c:v>36</c:v>
                </c:pt>
                <c:pt idx="7">
                  <c:v>36</c:v>
                </c:pt>
                <c:pt idx="8">
                  <c:v>23</c:v>
                </c:pt>
                <c:pt idx="9">
                  <c:v>0</c:v>
                </c:pt>
                <c:pt idx="10">
                  <c:v>25</c:v>
                </c:pt>
                <c:pt idx="11">
                  <c:v>27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FracPoints!$C$580:$C$611</c:f>
              <c:numCache>
                <c:formatCode>General</c:formatCode>
                <c:ptCount val="32"/>
                <c:pt idx="0">
                  <c:v>38</c:v>
                </c:pt>
                <c:pt idx="1">
                  <c:v>23.5</c:v>
                </c:pt>
                <c:pt idx="2">
                  <c:v>24.5</c:v>
                </c:pt>
                <c:pt idx="3">
                  <c:v>25</c:v>
                </c:pt>
                <c:pt idx="4">
                  <c:v>18.5</c:v>
                </c:pt>
                <c:pt idx="5">
                  <c:v>18</c:v>
                </c:pt>
                <c:pt idx="6">
                  <c:v>18.5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11.5</c:v>
                </c:pt>
                <c:pt idx="11">
                  <c:v>9.5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FracPoints!$D$580:$D$611</c:f>
              <c:numCache>
                <c:formatCode>General</c:formatCode>
                <c:ptCount val="32"/>
                <c:pt idx="0">
                  <c:v>12.21</c:v>
                </c:pt>
                <c:pt idx="1">
                  <c:v>9.57</c:v>
                </c:pt>
                <c:pt idx="2">
                  <c:v>9.9</c:v>
                </c:pt>
                <c:pt idx="3">
                  <c:v>10.23</c:v>
                </c:pt>
                <c:pt idx="4">
                  <c:v>7.92</c:v>
                </c:pt>
                <c:pt idx="5">
                  <c:v>8.91</c:v>
                </c:pt>
                <c:pt idx="6">
                  <c:v>4.62</c:v>
                </c:pt>
                <c:pt idx="7">
                  <c:v>6.93</c:v>
                </c:pt>
                <c:pt idx="8">
                  <c:v>6.27</c:v>
                </c:pt>
                <c:pt idx="9">
                  <c:v>0</c:v>
                </c:pt>
                <c:pt idx="10">
                  <c:v>5.61</c:v>
                </c:pt>
                <c:pt idx="11">
                  <c:v>3.96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FracPoints!$E$580:$E$611</c:f>
              <c:numCache>
                <c:formatCode>General</c:formatCode>
                <c:ptCount val="32"/>
                <c:pt idx="0">
                  <c:v>3</c:v>
                </c:pt>
                <c:pt idx="1">
                  <c:v>1.25</c:v>
                </c:pt>
                <c:pt idx="2">
                  <c:v>2</c:v>
                </c:pt>
                <c:pt idx="3">
                  <c:v>1.5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FracPoints!$F$580:$F$611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495680"/>
        <c:axId val="195936832"/>
      </c:barChart>
      <c:catAx>
        <c:axId val="207495680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36832"/>
        <c:crosses val="autoZero"/>
        <c:auto val="1"/>
        <c:lblAlgn val="ctr"/>
        <c:lblOffset val="100"/>
        <c:noMultiLvlLbl val="0"/>
      </c:catAx>
      <c:valAx>
        <c:axId val="19593683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49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98752"/>
        <c:axId val="195939136"/>
      </c:barChart>
      <c:catAx>
        <c:axId val="207498752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39136"/>
        <c:crosses val="autoZero"/>
        <c:auto val="1"/>
        <c:lblAlgn val="ctr"/>
        <c:lblOffset val="100"/>
        <c:noMultiLvlLbl val="0"/>
      </c:catAx>
      <c:valAx>
        <c:axId val="1959391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498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81088"/>
        <c:axId val="79742656"/>
      </c:barChart>
      <c:catAx>
        <c:axId val="78681088"/>
        <c:scaling>
          <c:orientation val="minMax"/>
        </c:scaling>
        <c:delete val="0"/>
        <c:axPos val="l"/>
        <c:majorTickMark val="out"/>
        <c:minorTickMark val="none"/>
        <c:tickLblPos val="nextTo"/>
        <c:crossAx val="79742656"/>
        <c:crosses val="autoZero"/>
        <c:auto val="1"/>
        <c:lblAlgn val="ctr"/>
        <c:lblOffset val="100"/>
        <c:noMultiLvlLbl val="0"/>
      </c:catAx>
      <c:valAx>
        <c:axId val="797426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681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613952"/>
        <c:axId val="195940864"/>
      </c:barChart>
      <c:catAx>
        <c:axId val="207613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40864"/>
        <c:crosses val="autoZero"/>
        <c:auto val="1"/>
        <c:lblAlgn val="ctr"/>
        <c:lblOffset val="100"/>
        <c:noMultiLvlLbl val="0"/>
      </c:catAx>
      <c:valAx>
        <c:axId val="19594086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61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FracPoints!$B$580:$B$611</c:f>
              <c:numCache>
                <c:formatCode>General</c:formatCode>
                <c:ptCount val="32"/>
                <c:pt idx="0">
                  <c:v>68</c:v>
                </c:pt>
                <c:pt idx="1">
                  <c:v>57</c:v>
                </c:pt>
                <c:pt idx="2">
                  <c:v>48</c:v>
                </c:pt>
                <c:pt idx="3">
                  <c:v>46</c:v>
                </c:pt>
                <c:pt idx="4">
                  <c:v>52</c:v>
                </c:pt>
                <c:pt idx="5">
                  <c:v>32</c:v>
                </c:pt>
                <c:pt idx="6">
                  <c:v>36</c:v>
                </c:pt>
                <c:pt idx="7">
                  <c:v>36</c:v>
                </c:pt>
                <c:pt idx="8">
                  <c:v>23</c:v>
                </c:pt>
                <c:pt idx="9">
                  <c:v>0</c:v>
                </c:pt>
                <c:pt idx="10">
                  <c:v>25</c:v>
                </c:pt>
                <c:pt idx="11">
                  <c:v>27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FracPoints!$C$580:$C$611</c:f>
              <c:numCache>
                <c:formatCode>General</c:formatCode>
                <c:ptCount val="32"/>
                <c:pt idx="0">
                  <c:v>38</c:v>
                </c:pt>
                <c:pt idx="1">
                  <c:v>23.5</c:v>
                </c:pt>
                <c:pt idx="2">
                  <c:v>24.5</c:v>
                </c:pt>
                <c:pt idx="3">
                  <c:v>25</c:v>
                </c:pt>
                <c:pt idx="4">
                  <c:v>18.5</c:v>
                </c:pt>
                <c:pt idx="5">
                  <c:v>18</c:v>
                </c:pt>
                <c:pt idx="6">
                  <c:v>18.5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11.5</c:v>
                </c:pt>
                <c:pt idx="11">
                  <c:v>9.5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FracPoints!$D$580:$D$611</c:f>
              <c:numCache>
                <c:formatCode>General</c:formatCode>
                <c:ptCount val="32"/>
                <c:pt idx="0">
                  <c:v>12.21</c:v>
                </c:pt>
                <c:pt idx="1">
                  <c:v>9.57</c:v>
                </c:pt>
                <c:pt idx="2">
                  <c:v>9.9</c:v>
                </c:pt>
                <c:pt idx="3">
                  <c:v>10.23</c:v>
                </c:pt>
                <c:pt idx="4">
                  <c:v>7.92</c:v>
                </c:pt>
                <c:pt idx="5">
                  <c:v>8.91</c:v>
                </c:pt>
                <c:pt idx="6">
                  <c:v>4.62</c:v>
                </c:pt>
                <c:pt idx="7">
                  <c:v>6.93</c:v>
                </c:pt>
                <c:pt idx="8">
                  <c:v>6.27</c:v>
                </c:pt>
                <c:pt idx="9">
                  <c:v>0</c:v>
                </c:pt>
                <c:pt idx="10">
                  <c:v>5.61</c:v>
                </c:pt>
                <c:pt idx="11">
                  <c:v>3.96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FracPoints!$E$580:$E$611</c:f>
              <c:numCache>
                <c:formatCode>General</c:formatCode>
                <c:ptCount val="32"/>
                <c:pt idx="0">
                  <c:v>3</c:v>
                </c:pt>
                <c:pt idx="1">
                  <c:v>1.25</c:v>
                </c:pt>
                <c:pt idx="2">
                  <c:v>2</c:v>
                </c:pt>
                <c:pt idx="3">
                  <c:v>1.5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FracPoints!$F$580:$F$611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614464"/>
        <c:axId val="195942592"/>
      </c:barChart>
      <c:catAx>
        <c:axId val="207614464"/>
        <c:scaling>
          <c:orientation val="minMax"/>
        </c:scaling>
        <c:delete val="0"/>
        <c:axPos val="l"/>
        <c:majorTickMark val="out"/>
        <c:minorTickMark val="none"/>
        <c:tickLblPos val="nextTo"/>
        <c:crossAx val="195942592"/>
        <c:crosses val="autoZero"/>
        <c:auto val="1"/>
        <c:lblAlgn val="ctr"/>
        <c:lblOffset val="100"/>
        <c:noMultiLvlLbl val="0"/>
      </c:catAx>
      <c:valAx>
        <c:axId val="1959425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614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617536"/>
        <c:axId val="208101952"/>
      </c:barChart>
      <c:catAx>
        <c:axId val="207617536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01952"/>
        <c:crosses val="autoZero"/>
        <c:auto val="1"/>
        <c:lblAlgn val="ctr"/>
        <c:lblOffset val="100"/>
        <c:noMultiLvlLbl val="0"/>
      </c:catAx>
      <c:valAx>
        <c:axId val="2081019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617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888384"/>
        <c:axId val="208103680"/>
      </c:barChart>
      <c:catAx>
        <c:axId val="207888384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03680"/>
        <c:crosses val="autoZero"/>
        <c:auto val="1"/>
        <c:lblAlgn val="ctr"/>
        <c:lblOffset val="100"/>
        <c:noMultiLvlLbl val="0"/>
      </c:catAx>
      <c:valAx>
        <c:axId val="20810368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888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FracPoints!$B$580:$B$611</c:f>
              <c:numCache>
                <c:formatCode>General</c:formatCode>
                <c:ptCount val="32"/>
                <c:pt idx="0">
                  <c:v>68</c:v>
                </c:pt>
                <c:pt idx="1">
                  <c:v>57</c:v>
                </c:pt>
                <c:pt idx="2">
                  <c:v>48</c:v>
                </c:pt>
                <c:pt idx="3">
                  <c:v>46</c:v>
                </c:pt>
                <c:pt idx="4">
                  <c:v>52</c:v>
                </c:pt>
                <c:pt idx="5">
                  <c:v>32</c:v>
                </c:pt>
                <c:pt idx="6">
                  <c:v>36</c:v>
                </c:pt>
                <c:pt idx="7">
                  <c:v>36</c:v>
                </c:pt>
                <c:pt idx="8">
                  <c:v>23</c:v>
                </c:pt>
                <c:pt idx="9">
                  <c:v>0</c:v>
                </c:pt>
                <c:pt idx="10">
                  <c:v>25</c:v>
                </c:pt>
                <c:pt idx="11">
                  <c:v>27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FracPoints!$C$580:$C$611</c:f>
              <c:numCache>
                <c:formatCode>General</c:formatCode>
                <c:ptCount val="32"/>
                <c:pt idx="0">
                  <c:v>38</c:v>
                </c:pt>
                <c:pt idx="1">
                  <c:v>23.5</c:v>
                </c:pt>
                <c:pt idx="2">
                  <c:v>24.5</c:v>
                </c:pt>
                <c:pt idx="3">
                  <c:v>25</c:v>
                </c:pt>
                <c:pt idx="4">
                  <c:v>18.5</c:v>
                </c:pt>
                <c:pt idx="5">
                  <c:v>18</c:v>
                </c:pt>
                <c:pt idx="6">
                  <c:v>18.5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11.5</c:v>
                </c:pt>
                <c:pt idx="11">
                  <c:v>9.5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FracPoints!$D$580:$D$611</c:f>
              <c:numCache>
                <c:formatCode>General</c:formatCode>
                <c:ptCount val="32"/>
                <c:pt idx="0">
                  <c:v>12.21</c:v>
                </c:pt>
                <c:pt idx="1">
                  <c:v>9.57</c:v>
                </c:pt>
                <c:pt idx="2">
                  <c:v>9.9</c:v>
                </c:pt>
                <c:pt idx="3">
                  <c:v>10.23</c:v>
                </c:pt>
                <c:pt idx="4">
                  <c:v>7.92</c:v>
                </c:pt>
                <c:pt idx="5">
                  <c:v>8.91</c:v>
                </c:pt>
                <c:pt idx="6">
                  <c:v>4.62</c:v>
                </c:pt>
                <c:pt idx="7">
                  <c:v>6.93</c:v>
                </c:pt>
                <c:pt idx="8">
                  <c:v>6.27</c:v>
                </c:pt>
                <c:pt idx="9">
                  <c:v>0</c:v>
                </c:pt>
                <c:pt idx="10">
                  <c:v>5.61</c:v>
                </c:pt>
                <c:pt idx="11">
                  <c:v>3.96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FracPoints!$E$580:$E$611</c:f>
              <c:numCache>
                <c:formatCode>General</c:formatCode>
                <c:ptCount val="32"/>
                <c:pt idx="0">
                  <c:v>3</c:v>
                </c:pt>
                <c:pt idx="1">
                  <c:v>1.25</c:v>
                </c:pt>
                <c:pt idx="2">
                  <c:v>2</c:v>
                </c:pt>
                <c:pt idx="3">
                  <c:v>1.5</c:v>
                </c:pt>
                <c:pt idx="4">
                  <c:v>1.25</c:v>
                </c:pt>
                <c:pt idx="5">
                  <c:v>1.5</c:v>
                </c:pt>
                <c:pt idx="6">
                  <c:v>1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0.75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FracPoints!$F$580:$F$611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888896"/>
        <c:axId val="208105408"/>
      </c:barChart>
      <c:catAx>
        <c:axId val="207888896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05408"/>
        <c:crosses val="autoZero"/>
        <c:auto val="1"/>
        <c:lblAlgn val="ctr"/>
        <c:lblOffset val="100"/>
        <c:noMultiLvlLbl val="0"/>
      </c:catAx>
      <c:valAx>
        <c:axId val="2081054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888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891968"/>
        <c:axId val="208107712"/>
      </c:barChart>
      <c:catAx>
        <c:axId val="207891968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07712"/>
        <c:crosses val="autoZero"/>
        <c:auto val="1"/>
        <c:lblAlgn val="ctr"/>
        <c:lblOffset val="100"/>
        <c:noMultiLvlLbl val="0"/>
      </c:catAx>
      <c:valAx>
        <c:axId val="2081077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7891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011264"/>
        <c:axId val="207773696"/>
      </c:barChart>
      <c:catAx>
        <c:axId val="208011264"/>
        <c:scaling>
          <c:orientation val="minMax"/>
        </c:scaling>
        <c:delete val="0"/>
        <c:axPos val="l"/>
        <c:majorTickMark val="out"/>
        <c:minorTickMark val="none"/>
        <c:tickLblPos val="nextTo"/>
        <c:crossAx val="207773696"/>
        <c:crosses val="autoZero"/>
        <c:auto val="1"/>
        <c:lblAlgn val="ctr"/>
        <c:lblOffset val="100"/>
        <c:noMultiLvlLbl val="0"/>
      </c:catAx>
      <c:valAx>
        <c:axId val="2077736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011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FracPoints!$B$614:$B$645</c:f>
              <c:numCache>
                <c:formatCode>General</c:formatCode>
                <c:ptCount val="32"/>
                <c:pt idx="0">
                  <c:v>72</c:v>
                </c:pt>
                <c:pt idx="1">
                  <c:v>58</c:v>
                </c:pt>
                <c:pt idx="2">
                  <c:v>51</c:v>
                </c:pt>
                <c:pt idx="3">
                  <c:v>49</c:v>
                </c:pt>
                <c:pt idx="4">
                  <c:v>53</c:v>
                </c:pt>
                <c:pt idx="5">
                  <c:v>34</c:v>
                </c:pt>
                <c:pt idx="6">
                  <c:v>38</c:v>
                </c:pt>
                <c:pt idx="7">
                  <c:v>37</c:v>
                </c:pt>
                <c:pt idx="8">
                  <c:v>23</c:v>
                </c:pt>
                <c:pt idx="9">
                  <c:v>0</c:v>
                </c:pt>
                <c:pt idx="10">
                  <c:v>27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FracPoints!$C$614:$C$645</c:f>
              <c:numCache>
                <c:formatCode>General</c:formatCode>
                <c:ptCount val="32"/>
                <c:pt idx="0">
                  <c:v>38.5</c:v>
                </c:pt>
                <c:pt idx="1">
                  <c:v>24.5</c:v>
                </c:pt>
                <c:pt idx="2">
                  <c:v>25</c:v>
                </c:pt>
                <c:pt idx="3">
                  <c:v>24.5</c:v>
                </c:pt>
                <c:pt idx="4">
                  <c:v>19</c:v>
                </c:pt>
                <c:pt idx="5">
                  <c:v>18.5</c:v>
                </c:pt>
                <c:pt idx="6">
                  <c:v>18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FracPoints!$D$614:$D$645</c:f>
              <c:numCache>
                <c:formatCode>General</c:formatCode>
                <c:ptCount val="32"/>
                <c:pt idx="0">
                  <c:v>11.88</c:v>
                </c:pt>
                <c:pt idx="1">
                  <c:v>9.24</c:v>
                </c:pt>
                <c:pt idx="2">
                  <c:v>9.24</c:v>
                </c:pt>
                <c:pt idx="3">
                  <c:v>9.9</c:v>
                </c:pt>
                <c:pt idx="4">
                  <c:v>7.26</c:v>
                </c:pt>
                <c:pt idx="5">
                  <c:v>8.25</c:v>
                </c:pt>
                <c:pt idx="6">
                  <c:v>4.62</c:v>
                </c:pt>
                <c:pt idx="7">
                  <c:v>6.6</c:v>
                </c:pt>
                <c:pt idx="8">
                  <c:v>6.27</c:v>
                </c:pt>
                <c:pt idx="9">
                  <c:v>0</c:v>
                </c:pt>
                <c:pt idx="10">
                  <c:v>4.95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FracPoints!$E$614:$E$645</c:f>
              <c:numCache>
                <c:formatCode>General</c:formatCode>
                <c:ptCount val="32"/>
                <c:pt idx="0">
                  <c:v>2</c:v>
                </c:pt>
                <c:pt idx="1">
                  <c:v>0.75</c:v>
                </c:pt>
                <c:pt idx="2">
                  <c:v>1.5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0.75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FracPoints!$F$614:$F$645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011776"/>
        <c:axId val="207775424"/>
      </c:barChart>
      <c:catAx>
        <c:axId val="208011776"/>
        <c:scaling>
          <c:orientation val="minMax"/>
        </c:scaling>
        <c:delete val="0"/>
        <c:axPos val="l"/>
        <c:majorTickMark val="out"/>
        <c:minorTickMark val="none"/>
        <c:tickLblPos val="nextTo"/>
        <c:crossAx val="207775424"/>
        <c:crosses val="autoZero"/>
        <c:auto val="1"/>
        <c:lblAlgn val="ctr"/>
        <c:lblOffset val="100"/>
        <c:noMultiLvlLbl val="0"/>
      </c:catAx>
      <c:valAx>
        <c:axId val="2077754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011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013312"/>
        <c:axId val="207777728"/>
      </c:barChart>
      <c:catAx>
        <c:axId val="208013312"/>
        <c:scaling>
          <c:orientation val="minMax"/>
        </c:scaling>
        <c:delete val="0"/>
        <c:axPos val="l"/>
        <c:majorTickMark val="out"/>
        <c:minorTickMark val="none"/>
        <c:tickLblPos val="nextTo"/>
        <c:crossAx val="207777728"/>
        <c:crosses val="autoZero"/>
        <c:auto val="1"/>
        <c:lblAlgn val="ctr"/>
        <c:lblOffset val="100"/>
        <c:noMultiLvlLbl val="0"/>
      </c:catAx>
      <c:valAx>
        <c:axId val="207777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013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013824"/>
        <c:axId val="207779456"/>
      </c:barChart>
      <c:catAx>
        <c:axId val="208013824"/>
        <c:scaling>
          <c:orientation val="minMax"/>
        </c:scaling>
        <c:delete val="0"/>
        <c:axPos val="l"/>
        <c:majorTickMark val="out"/>
        <c:minorTickMark val="none"/>
        <c:tickLblPos val="nextTo"/>
        <c:crossAx val="207779456"/>
        <c:crosses val="autoZero"/>
        <c:auto val="1"/>
        <c:lblAlgn val="ctr"/>
        <c:lblOffset val="100"/>
        <c:noMultiLvlLbl val="0"/>
      </c:catAx>
      <c:valAx>
        <c:axId val="2077794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013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FracPoints!$B$36:$B$67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FracPoints!$C$36:$C$67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15.5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FracPoints!$D$36:$D$67</c:f>
              <c:numCache>
                <c:formatCode>General</c:formatCode>
                <c:ptCount val="32"/>
                <c:pt idx="0">
                  <c:v>22.44</c:v>
                </c:pt>
                <c:pt idx="1">
                  <c:v>11.22</c:v>
                </c:pt>
                <c:pt idx="2">
                  <c:v>16.170000000000002</c:v>
                </c:pt>
                <c:pt idx="3">
                  <c:v>14.85</c:v>
                </c:pt>
                <c:pt idx="4">
                  <c:v>11.88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7.59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4.95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4.95</c:v>
                </c:pt>
                <c:pt idx="23">
                  <c:v>4.29</c:v>
                </c:pt>
                <c:pt idx="24">
                  <c:v>4.29</c:v>
                </c:pt>
                <c:pt idx="25">
                  <c:v>0.33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FracPoints!$E$36:$E$67</c:f>
              <c:numCache>
                <c:formatCode>General</c:formatCode>
                <c:ptCount val="32"/>
                <c:pt idx="0">
                  <c:v>9.75</c:v>
                </c:pt>
                <c:pt idx="1">
                  <c:v>8</c:v>
                </c:pt>
                <c:pt idx="2">
                  <c:v>7</c:v>
                </c:pt>
                <c:pt idx="3">
                  <c:v>7.5</c:v>
                </c:pt>
                <c:pt idx="4">
                  <c:v>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4.75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3.75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0.25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FracPoints!$F$36:$F$67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681600"/>
        <c:axId val="79744384"/>
      </c:barChart>
      <c:catAx>
        <c:axId val="78681600"/>
        <c:scaling>
          <c:orientation val="minMax"/>
        </c:scaling>
        <c:delete val="0"/>
        <c:axPos val="l"/>
        <c:majorTickMark val="out"/>
        <c:minorTickMark val="none"/>
        <c:tickLblPos val="nextTo"/>
        <c:crossAx val="79744384"/>
        <c:crosses val="autoZero"/>
        <c:auto val="1"/>
        <c:lblAlgn val="ctr"/>
        <c:lblOffset val="100"/>
        <c:noMultiLvlLbl val="0"/>
      </c:catAx>
      <c:valAx>
        <c:axId val="7974438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681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FracPoints!$B$614:$B$645</c:f>
              <c:numCache>
                <c:formatCode>General</c:formatCode>
                <c:ptCount val="32"/>
                <c:pt idx="0">
                  <c:v>72</c:v>
                </c:pt>
                <c:pt idx="1">
                  <c:v>58</c:v>
                </c:pt>
                <c:pt idx="2">
                  <c:v>51</c:v>
                </c:pt>
                <c:pt idx="3">
                  <c:v>49</c:v>
                </c:pt>
                <c:pt idx="4">
                  <c:v>53</c:v>
                </c:pt>
                <c:pt idx="5">
                  <c:v>34</c:v>
                </c:pt>
                <c:pt idx="6">
                  <c:v>38</c:v>
                </c:pt>
                <c:pt idx="7">
                  <c:v>37</c:v>
                </c:pt>
                <c:pt idx="8">
                  <c:v>23</c:v>
                </c:pt>
                <c:pt idx="9">
                  <c:v>0</c:v>
                </c:pt>
                <c:pt idx="10">
                  <c:v>27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FracPoints!$C$614:$C$645</c:f>
              <c:numCache>
                <c:formatCode>General</c:formatCode>
                <c:ptCount val="32"/>
                <c:pt idx="0">
                  <c:v>38.5</c:v>
                </c:pt>
                <c:pt idx="1">
                  <c:v>24.5</c:v>
                </c:pt>
                <c:pt idx="2">
                  <c:v>25</c:v>
                </c:pt>
                <c:pt idx="3">
                  <c:v>24.5</c:v>
                </c:pt>
                <c:pt idx="4">
                  <c:v>19</c:v>
                </c:pt>
                <c:pt idx="5">
                  <c:v>18.5</c:v>
                </c:pt>
                <c:pt idx="6">
                  <c:v>18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FracPoints!$D$614:$D$645</c:f>
              <c:numCache>
                <c:formatCode>General</c:formatCode>
                <c:ptCount val="32"/>
                <c:pt idx="0">
                  <c:v>11.88</c:v>
                </c:pt>
                <c:pt idx="1">
                  <c:v>9.24</c:v>
                </c:pt>
                <c:pt idx="2">
                  <c:v>9.24</c:v>
                </c:pt>
                <c:pt idx="3">
                  <c:v>9.9</c:v>
                </c:pt>
                <c:pt idx="4">
                  <c:v>7.26</c:v>
                </c:pt>
                <c:pt idx="5">
                  <c:v>8.25</c:v>
                </c:pt>
                <c:pt idx="6">
                  <c:v>4.62</c:v>
                </c:pt>
                <c:pt idx="7">
                  <c:v>6.6</c:v>
                </c:pt>
                <c:pt idx="8">
                  <c:v>6.27</c:v>
                </c:pt>
                <c:pt idx="9">
                  <c:v>0</c:v>
                </c:pt>
                <c:pt idx="10">
                  <c:v>4.95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FracPoints!$E$614:$E$645</c:f>
              <c:numCache>
                <c:formatCode>General</c:formatCode>
                <c:ptCount val="32"/>
                <c:pt idx="0">
                  <c:v>2</c:v>
                </c:pt>
                <c:pt idx="1">
                  <c:v>0.75</c:v>
                </c:pt>
                <c:pt idx="2">
                  <c:v>1.5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0.75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FracPoints!$F$614:$F$645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014848"/>
        <c:axId val="207781184"/>
      </c:barChart>
      <c:catAx>
        <c:axId val="208014848"/>
        <c:scaling>
          <c:orientation val="minMax"/>
        </c:scaling>
        <c:delete val="0"/>
        <c:axPos val="l"/>
        <c:majorTickMark val="out"/>
        <c:minorTickMark val="none"/>
        <c:tickLblPos val="nextTo"/>
        <c:crossAx val="207781184"/>
        <c:crosses val="autoZero"/>
        <c:auto val="1"/>
        <c:lblAlgn val="ctr"/>
        <c:lblOffset val="100"/>
        <c:noMultiLvlLbl val="0"/>
      </c:catAx>
      <c:valAx>
        <c:axId val="20778118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014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533504"/>
        <c:axId val="208586432"/>
      </c:barChart>
      <c:catAx>
        <c:axId val="208533504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86432"/>
        <c:crosses val="autoZero"/>
        <c:auto val="1"/>
        <c:lblAlgn val="ctr"/>
        <c:lblOffset val="100"/>
        <c:noMultiLvlLbl val="0"/>
      </c:catAx>
      <c:valAx>
        <c:axId val="208586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533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534016"/>
        <c:axId val="208588160"/>
      </c:barChart>
      <c:catAx>
        <c:axId val="208534016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88160"/>
        <c:crosses val="autoZero"/>
        <c:auto val="1"/>
        <c:lblAlgn val="ctr"/>
        <c:lblOffset val="100"/>
        <c:noMultiLvlLbl val="0"/>
      </c:catAx>
      <c:valAx>
        <c:axId val="2085881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534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FracPoints!$B$614:$B$645</c:f>
              <c:numCache>
                <c:formatCode>General</c:formatCode>
                <c:ptCount val="32"/>
                <c:pt idx="0">
                  <c:v>72</c:v>
                </c:pt>
                <c:pt idx="1">
                  <c:v>58</c:v>
                </c:pt>
                <c:pt idx="2">
                  <c:v>51</c:v>
                </c:pt>
                <c:pt idx="3">
                  <c:v>49</c:v>
                </c:pt>
                <c:pt idx="4">
                  <c:v>53</c:v>
                </c:pt>
                <c:pt idx="5">
                  <c:v>34</c:v>
                </c:pt>
                <c:pt idx="6">
                  <c:v>38</c:v>
                </c:pt>
                <c:pt idx="7">
                  <c:v>37</c:v>
                </c:pt>
                <c:pt idx="8">
                  <c:v>23</c:v>
                </c:pt>
                <c:pt idx="9">
                  <c:v>0</c:v>
                </c:pt>
                <c:pt idx="10">
                  <c:v>27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FracPoints!$C$614:$C$645</c:f>
              <c:numCache>
                <c:formatCode>General</c:formatCode>
                <c:ptCount val="32"/>
                <c:pt idx="0">
                  <c:v>38.5</c:v>
                </c:pt>
                <c:pt idx="1">
                  <c:v>24.5</c:v>
                </c:pt>
                <c:pt idx="2">
                  <c:v>25</c:v>
                </c:pt>
                <c:pt idx="3">
                  <c:v>24.5</c:v>
                </c:pt>
                <c:pt idx="4">
                  <c:v>19</c:v>
                </c:pt>
                <c:pt idx="5">
                  <c:v>18.5</c:v>
                </c:pt>
                <c:pt idx="6">
                  <c:v>18</c:v>
                </c:pt>
                <c:pt idx="7">
                  <c:v>16</c:v>
                </c:pt>
                <c:pt idx="8">
                  <c:v>15</c:v>
                </c:pt>
                <c:pt idx="9">
                  <c:v>0</c:v>
                </c:pt>
                <c:pt idx="10">
                  <c:v>12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FracPoints!$D$614:$D$645</c:f>
              <c:numCache>
                <c:formatCode>General</c:formatCode>
                <c:ptCount val="32"/>
                <c:pt idx="0">
                  <c:v>11.88</c:v>
                </c:pt>
                <c:pt idx="1">
                  <c:v>9.24</c:v>
                </c:pt>
                <c:pt idx="2">
                  <c:v>9.24</c:v>
                </c:pt>
                <c:pt idx="3">
                  <c:v>9.9</c:v>
                </c:pt>
                <c:pt idx="4">
                  <c:v>7.26</c:v>
                </c:pt>
                <c:pt idx="5">
                  <c:v>8.25</c:v>
                </c:pt>
                <c:pt idx="6">
                  <c:v>4.62</c:v>
                </c:pt>
                <c:pt idx="7">
                  <c:v>6.6</c:v>
                </c:pt>
                <c:pt idx="8">
                  <c:v>6.27</c:v>
                </c:pt>
                <c:pt idx="9">
                  <c:v>0</c:v>
                </c:pt>
                <c:pt idx="10">
                  <c:v>4.95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FracPoints!$E$614:$E$645</c:f>
              <c:numCache>
                <c:formatCode>General</c:formatCode>
                <c:ptCount val="32"/>
                <c:pt idx="0">
                  <c:v>2</c:v>
                </c:pt>
                <c:pt idx="1">
                  <c:v>0.75</c:v>
                </c:pt>
                <c:pt idx="2">
                  <c:v>1.5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0.75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FracPoints!$F$614:$F$645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150528"/>
        <c:axId val="208589888"/>
      </c:barChart>
      <c:catAx>
        <c:axId val="208150528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89888"/>
        <c:crosses val="autoZero"/>
        <c:auto val="1"/>
        <c:lblAlgn val="ctr"/>
        <c:lblOffset val="100"/>
        <c:noMultiLvlLbl val="0"/>
      </c:catAx>
      <c:valAx>
        <c:axId val="2085898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150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165632"/>
        <c:axId val="208592192"/>
      </c:barChart>
      <c:catAx>
        <c:axId val="196165632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92192"/>
        <c:crosses val="autoZero"/>
        <c:auto val="1"/>
        <c:lblAlgn val="ctr"/>
        <c:lblOffset val="100"/>
        <c:noMultiLvlLbl val="0"/>
      </c:catAx>
      <c:valAx>
        <c:axId val="2085921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165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153600"/>
        <c:axId val="208135296"/>
      </c:barChart>
      <c:catAx>
        <c:axId val="208153600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35296"/>
        <c:crosses val="autoZero"/>
        <c:auto val="1"/>
        <c:lblAlgn val="ctr"/>
        <c:lblOffset val="100"/>
        <c:noMultiLvlLbl val="0"/>
      </c:catAx>
      <c:valAx>
        <c:axId val="2081352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153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FracPoints!$B$648:$B$679</c:f>
              <c:numCache>
                <c:formatCode>General</c:formatCode>
                <c:ptCount val="32"/>
                <c:pt idx="0">
                  <c:v>80</c:v>
                </c:pt>
                <c:pt idx="1">
                  <c:v>60</c:v>
                </c:pt>
                <c:pt idx="2">
                  <c:v>53</c:v>
                </c:pt>
                <c:pt idx="3">
                  <c:v>51</c:v>
                </c:pt>
                <c:pt idx="4">
                  <c:v>54</c:v>
                </c:pt>
                <c:pt idx="5">
                  <c:v>38</c:v>
                </c:pt>
                <c:pt idx="6">
                  <c:v>41</c:v>
                </c:pt>
                <c:pt idx="7">
                  <c:v>38</c:v>
                </c:pt>
                <c:pt idx="8">
                  <c:v>24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FracPoints!$C$648:$C$679</c:f>
              <c:numCache>
                <c:formatCode>General</c:formatCode>
                <c:ptCount val="32"/>
                <c:pt idx="0">
                  <c:v>37.5</c:v>
                </c:pt>
                <c:pt idx="1">
                  <c:v>26</c:v>
                </c:pt>
                <c:pt idx="2">
                  <c:v>27</c:v>
                </c:pt>
                <c:pt idx="3">
                  <c:v>25.5</c:v>
                </c:pt>
                <c:pt idx="4">
                  <c:v>19.5</c:v>
                </c:pt>
                <c:pt idx="5">
                  <c:v>18</c:v>
                </c:pt>
                <c:pt idx="6">
                  <c:v>16.5</c:v>
                </c:pt>
                <c:pt idx="7">
                  <c:v>17</c:v>
                </c:pt>
                <c:pt idx="8">
                  <c:v>15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FracPoints!$D$648:$D$679</c:f>
              <c:numCache>
                <c:formatCode>General</c:formatCode>
                <c:ptCount val="32"/>
                <c:pt idx="0">
                  <c:v>10.23</c:v>
                </c:pt>
                <c:pt idx="1">
                  <c:v>7.59</c:v>
                </c:pt>
                <c:pt idx="2">
                  <c:v>7.92</c:v>
                </c:pt>
                <c:pt idx="3">
                  <c:v>8.58</c:v>
                </c:pt>
                <c:pt idx="4">
                  <c:v>6.93</c:v>
                </c:pt>
                <c:pt idx="5">
                  <c:v>7.59</c:v>
                </c:pt>
                <c:pt idx="6">
                  <c:v>4.95</c:v>
                </c:pt>
                <c:pt idx="7">
                  <c:v>5.61</c:v>
                </c:pt>
                <c:pt idx="8">
                  <c:v>5.94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FracPoints!$E$648:$E$679</c:f>
              <c:numCache>
                <c:formatCode>General</c:formatCode>
                <c:ptCount val="32"/>
                <c:pt idx="0">
                  <c:v>1.75</c:v>
                </c:pt>
                <c:pt idx="1">
                  <c:v>0.75</c:v>
                </c:pt>
                <c:pt idx="2">
                  <c:v>1</c:v>
                </c:pt>
                <c:pt idx="3">
                  <c:v>1.25</c:v>
                </c:pt>
                <c:pt idx="4">
                  <c:v>1</c:v>
                </c:pt>
                <c:pt idx="5">
                  <c:v>1</c:v>
                </c:pt>
                <c:pt idx="6">
                  <c:v>0.5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FracPoints!$F$648:$F$679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153088"/>
        <c:axId val="208137024"/>
      </c:barChart>
      <c:catAx>
        <c:axId val="208153088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37024"/>
        <c:crosses val="autoZero"/>
        <c:auto val="1"/>
        <c:lblAlgn val="ctr"/>
        <c:lblOffset val="100"/>
        <c:noMultiLvlLbl val="0"/>
      </c:catAx>
      <c:valAx>
        <c:axId val="2081370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153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307200"/>
        <c:axId val="208139328"/>
      </c:barChart>
      <c:catAx>
        <c:axId val="208307200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39328"/>
        <c:crosses val="autoZero"/>
        <c:auto val="1"/>
        <c:lblAlgn val="ctr"/>
        <c:lblOffset val="100"/>
        <c:noMultiLvlLbl val="0"/>
      </c:catAx>
      <c:valAx>
        <c:axId val="2081393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307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167680"/>
        <c:axId val="208141056"/>
      </c:barChart>
      <c:catAx>
        <c:axId val="196167680"/>
        <c:scaling>
          <c:orientation val="minMax"/>
        </c:scaling>
        <c:delete val="0"/>
        <c:axPos val="l"/>
        <c:majorTickMark val="out"/>
        <c:minorTickMark val="none"/>
        <c:tickLblPos val="nextTo"/>
        <c:crossAx val="208141056"/>
        <c:crosses val="autoZero"/>
        <c:auto val="1"/>
        <c:lblAlgn val="ctr"/>
        <c:lblOffset val="100"/>
        <c:noMultiLvlLbl val="0"/>
      </c:catAx>
      <c:valAx>
        <c:axId val="2081410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6167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FracPoints!$B$648:$B$679</c:f>
              <c:numCache>
                <c:formatCode>General</c:formatCode>
                <c:ptCount val="32"/>
                <c:pt idx="0">
                  <c:v>80</c:v>
                </c:pt>
                <c:pt idx="1">
                  <c:v>60</c:v>
                </c:pt>
                <c:pt idx="2">
                  <c:v>53</c:v>
                </c:pt>
                <c:pt idx="3">
                  <c:v>51</c:v>
                </c:pt>
                <c:pt idx="4">
                  <c:v>54</c:v>
                </c:pt>
                <c:pt idx="5">
                  <c:v>38</c:v>
                </c:pt>
                <c:pt idx="6">
                  <c:v>41</c:v>
                </c:pt>
                <c:pt idx="7">
                  <c:v>38</c:v>
                </c:pt>
                <c:pt idx="8">
                  <c:v>24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FracPoints!$C$648:$C$679</c:f>
              <c:numCache>
                <c:formatCode>General</c:formatCode>
                <c:ptCount val="32"/>
                <c:pt idx="0">
                  <c:v>37.5</c:v>
                </c:pt>
                <c:pt idx="1">
                  <c:v>26</c:v>
                </c:pt>
                <c:pt idx="2">
                  <c:v>27</c:v>
                </c:pt>
                <c:pt idx="3">
                  <c:v>25.5</c:v>
                </c:pt>
                <c:pt idx="4">
                  <c:v>19.5</c:v>
                </c:pt>
                <c:pt idx="5">
                  <c:v>18</c:v>
                </c:pt>
                <c:pt idx="6">
                  <c:v>16.5</c:v>
                </c:pt>
                <c:pt idx="7">
                  <c:v>17</c:v>
                </c:pt>
                <c:pt idx="8">
                  <c:v>15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FracPoints!$D$648:$D$679</c:f>
              <c:numCache>
                <c:formatCode>General</c:formatCode>
                <c:ptCount val="32"/>
                <c:pt idx="0">
                  <c:v>10.23</c:v>
                </c:pt>
                <c:pt idx="1">
                  <c:v>7.59</c:v>
                </c:pt>
                <c:pt idx="2">
                  <c:v>7.92</c:v>
                </c:pt>
                <c:pt idx="3">
                  <c:v>8.58</c:v>
                </c:pt>
                <c:pt idx="4">
                  <c:v>6.93</c:v>
                </c:pt>
                <c:pt idx="5">
                  <c:v>7.59</c:v>
                </c:pt>
                <c:pt idx="6">
                  <c:v>4.95</c:v>
                </c:pt>
                <c:pt idx="7">
                  <c:v>5.61</c:v>
                </c:pt>
                <c:pt idx="8">
                  <c:v>5.94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FracPoints!$E$648:$E$679</c:f>
              <c:numCache>
                <c:formatCode>General</c:formatCode>
                <c:ptCount val="32"/>
                <c:pt idx="0">
                  <c:v>1.75</c:v>
                </c:pt>
                <c:pt idx="1">
                  <c:v>0.75</c:v>
                </c:pt>
                <c:pt idx="2">
                  <c:v>1</c:v>
                </c:pt>
                <c:pt idx="3">
                  <c:v>1.25</c:v>
                </c:pt>
                <c:pt idx="4">
                  <c:v>1</c:v>
                </c:pt>
                <c:pt idx="5">
                  <c:v>1</c:v>
                </c:pt>
                <c:pt idx="6">
                  <c:v>0.5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FracPoints!$F$648:$F$679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307712"/>
        <c:axId val="208568896"/>
      </c:barChart>
      <c:catAx>
        <c:axId val="208307712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68896"/>
        <c:crosses val="autoZero"/>
        <c:auto val="1"/>
        <c:lblAlgn val="ctr"/>
        <c:lblOffset val="100"/>
        <c:noMultiLvlLbl val="0"/>
      </c:catAx>
      <c:valAx>
        <c:axId val="2085688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307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83648"/>
        <c:axId val="79746688"/>
      </c:barChart>
      <c:catAx>
        <c:axId val="78683648"/>
        <c:scaling>
          <c:orientation val="minMax"/>
        </c:scaling>
        <c:delete val="0"/>
        <c:axPos val="l"/>
        <c:majorTickMark val="out"/>
        <c:minorTickMark val="none"/>
        <c:tickLblPos val="nextTo"/>
        <c:crossAx val="79746688"/>
        <c:crosses val="autoZero"/>
        <c:auto val="1"/>
        <c:lblAlgn val="ctr"/>
        <c:lblOffset val="100"/>
        <c:noMultiLvlLbl val="0"/>
      </c:catAx>
      <c:valAx>
        <c:axId val="79746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683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158144"/>
        <c:axId val="208571200"/>
      </c:barChart>
      <c:catAx>
        <c:axId val="209158144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71200"/>
        <c:crosses val="autoZero"/>
        <c:auto val="1"/>
        <c:lblAlgn val="ctr"/>
        <c:lblOffset val="100"/>
        <c:noMultiLvlLbl val="0"/>
      </c:catAx>
      <c:valAx>
        <c:axId val="2085712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15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158656"/>
        <c:axId val="208572928"/>
      </c:barChart>
      <c:catAx>
        <c:axId val="209158656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72928"/>
        <c:crosses val="autoZero"/>
        <c:auto val="1"/>
        <c:lblAlgn val="ctr"/>
        <c:lblOffset val="100"/>
        <c:noMultiLvlLbl val="0"/>
      </c:catAx>
      <c:valAx>
        <c:axId val="20857292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158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FracPoints!$B$648:$B$679</c:f>
              <c:numCache>
                <c:formatCode>General</c:formatCode>
                <c:ptCount val="32"/>
                <c:pt idx="0">
                  <c:v>80</c:v>
                </c:pt>
                <c:pt idx="1">
                  <c:v>60</c:v>
                </c:pt>
                <c:pt idx="2">
                  <c:v>53</c:v>
                </c:pt>
                <c:pt idx="3">
                  <c:v>51</c:v>
                </c:pt>
                <c:pt idx="4">
                  <c:v>54</c:v>
                </c:pt>
                <c:pt idx="5">
                  <c:v>38</c:v>
                </c:pt>
                <c:pt idx="6">
                  <c:v>41</c:v>
                </c:pt>
                <c:pt idx="7">
                  <c:v>38</c:v>
                </c:pt>
                <c:pt idx="8">
                  <c:v>24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FracPoints!$C$648:$C$679</c:f>
              <c:numCache>
                <c:formatCode>General</c:formatCode>
                <c:ptCount val="32"/>
                <c:pt idx="0">
                  <c:v>37.5</c:v>
                </c:pt>
                <c:pt idx="1">
                  <c:v>26</c:v>
                </c:pt>
                <c:pt idx="2">
                  <c:v>27</c:v>
                </c:pt>
                <c:pt idx="3">
                  <c:v>25.5</c:v>
                </c:pt>
                <c:pt idx="4">
                  <c:v>19.5</c:v>
                </c:pt>
                <c:pt idx="5">
                  <c:v>18</c:v>
                </c:pt>
                <c:pt idx="6">
                  <c:v>16.5</c:v>
                </c:pt>
                <c:pt idx="7">
                  <c:v>17</c:v>
                </c:pt>
                <c:pt idx="8">
                  <c:v>15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FracPoints!$D$648:$D$679</c:f>
              <c:numCache>
                <c:formatCode>General</c:formatCode>
                <c:ptCount val="32"/>
                <c:pt idx="0">
                  <c:v>10.23</c:v>
                </c:pt>
                <c:pt idx="1">
                  <c:v>7.59</c:v>
                </c:pt>
                <c:pt idx="2">
                  <c:v>7.92</c:v>
                </c:pt>
                <c:pt idx="3">
                  <c:v>8.58</c:v>
                </c:pt>
                <c:pt idx="4">
                  <c:v>6.93</c:v>
                </c:pt>
                <c:pt idx="5">
                  <c:v>7.59</c:v>
                </c:pt>
                <c:pt idx="6">
                  <c:v>4.95</c:v>
                </c:pt>
                <c:pt idx="7">
                  <c:v>5.61</c:v>
                </c:pt>
                <c:pt idx="8">
                  <c:v>5.94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FracPoints!$E$648:$E$679</c:f>
              <c:numCache>
                <c:formatCode>General</c:formatCode>
                <c:ptCount val="32"/>
                <c:pt idx="0">
                  <c:v>1.75</c:v>
                </c:pt>
                <c:pt idx="1">
                  <c:v>0.75</c:v>
                </c:pt>
                <c:pt idx="2">
                  <c:v>1</c:v>
                </c:pt>
                <c:pt idx="3">
                  <c:v>1.25</c:v>
                </c:pt>
                <c:pt idx="4">
                  <c:v>1</c:v>
                </c:pt>
                <c:pt idx="5">
                  <c:v>1</c:v>
                </c:pt>
                <c:pt idx="6">
                  <c:v>0.5</c:v>
                </c:pt>
                <c:pt idx="7">
                  <c:v>0.25</c:v>
                </c:pt>
                <c:pt idx="8">
                  <c:v>0.5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FracPoints!$F$648:$F$679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159680"/>
        <c:axId val="208574656"/>
      </c:barChart>
      <c:catAx>
        <c:axId val="209159680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74656"/>
        <c:crosses val="autoZero"/>
        <c:auto val="1"/>
        <c:lblAlgn val="ctr"/>
        <c:lblOffset val="100"/>
        <c:noMultiLvlLbl val="0"/>
      </c:catAx>
      <c:valAx>
        <c:axId val="2085746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159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305600"/>
        <c:axId val="208577088"/>
      </c:barChart>
      <c:catAx>
        <c:axId val="209305600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77088"/>
        <c:crosses val="autoZero"/>
        <c:auto val="1"/>
        <c:lblAlgn val="ctr"/>
        <c:lblOffset val="100"/>
        <c:noMultiLvlLbl val="0"/>
      </c:catAx>
      <c:valAx>
        <c:axId val="2085770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305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306112"/>
        <c:axId val="208578816"/>
      </c:barChart>
      <c:catAx>
        <c:axId val="209306112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78816"/>
        <c:crosses val="autoZero"/>
        <c:auto val="1"/>
        <c:lblAlgn val="ctr"/>
        <c:lblOffset val="100"/>
        <c:noMultiLvlLbl val="0"/>
      </c:catAx>
      <c:valAx>
        <c:axId val="2085788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306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FracPoints!$B$682:$B$713</c:f>
              <c:numCache>
                <c:formatCode>General</c:formatCode>
                <c:ptCount val="32"/>
                <c:pt idx="0">
                  <c:v>88</c:v>
                </c:pt>
                <c:pt idx="1">
                  <c:v>63</c:v>
                </c:pt>
                <c:pt idx="2">
                  <c:v>59</c:v>
                </c:pt>
                <c:pt idx="3">
                  <c:v>53</c:v>
                </c:pt>
                <c:pt idx="4">
                  <c:v>56</c:v>
                </c:pt>
                <c:pt idx="5">
                  <c:v>41</c:v>
                </c:pt>
                <c:pt idx="6">
                  <c:v>44</c:v>
                </c:pt>
                <c:pt idx="7">
                  <c:v>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FracPoints!$C$682:$C$713</c:f>
              <c:numCache>
                <c:formatCode>General</c:formatCode>
                <c:ptCount val="32"/>
                <c:pt idx="0">
                  <c:v>36.5</c:v>
                </c:pt>
                <c:pt idx="1">
                  <c:v>29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20</c:v>
                </c:pt>
                <c:pt idx="6">
                  <c:v>15.5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FracPoints!$D$682:$D$713</c:f>
              <c:numCache>
                <c:formatCode>General</c:formatCode>
                <c:ptCount val="32"/>
                <c:pt idx="0">
                  <c:v>8.91</c:v>
                </c:pt>
                <c:pt idx="1">
                  <c:v>4.62</c:v>
                </c:pt>
                <c:pt idx="2">
                  <c:v>6.27</c:v>
                </c:pt>
                <c:pt idx="3">
                  <c:v>8.25</c:v>
                </c:pt>
                <c:pt idx="4">
                  <c:v>6.6</c:v>
                </c:pt>
                <c:pt idx="5">
                  <c:v>5.61</c:v>
                </c:pt>
                <c:pt idx="6">
                  <c:v>4.62</c:v>
                </c:pt>
                <c:pt idx="7">
                  <c:v>4.62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FracPoints!$E$682:$E$713</c:f>
              <c:numCache>
                <c:formatCode>General</c:formatCode>
                <c:ptCount val="32"/>
                <c:pt idx="0">
                  <c:v>1.25</c:v>
                </c:pt>
                <c:pt idx="1">
                  <c:v>0.75</c:v>
                </c:pt>
                <c:pt idx="2">
                  <c:v>0.75</c:v>
                </c:pt>
                <c:pt idx="3">
                  <c:v>1.25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FracPoints!$F$682:$F$713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307136"/>
        <c:axId val="208580544"/>
      </c:barChart>
      <c:catAx>
        <c:axId val="209307136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80544"/>
        <c:crosses val="autoZero"/>
        <c:auto val="1"/>
        <c:lblAlgn val="ctr"/>
        <c:lblOffset val="100"/>
        <c:noMultiLvlLbl val="0"/>
      </c:catAx>
      <c:valAx>
        <c:axId val="20858054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307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973824"/>
        <c:axId val="208582848"/>
      </c:barChart>
      <c:catAx>
        <c:axId val="208973824"/>
        <c:scaling>
          <c:orientation val="minMax"/>
        </c:scaling>
        <c:delete val="0"/>
        <c:axPos val="l"/>
        <c:majorTickMark val="out"/>
        <c:minorTickMark val="none"/>
        <c:tickLblPos val="nextTo"/>
        <c:crossAx val="208582848"/>
        <c:crosses val="autoZero"/>
        <c:auto val="1"/>
        <c:lblAlgn val="ctr"/>
        <c:lblOffset val="100"/>
        <c:noMultiLvlLbl val="0"/>
      </c:catAx>
      <c:valAx>
        <c:axId val="2085828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973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306624"/>
        <c:axId val="208805888"/>
      </c:barChart>
      <c:catAx>
        <c:axId val="209306624"/>
        <c:scaling>
          <c:orientation val="minMax"/>
        </c:scaling>
        <c:delete val="0"/>
        <c:axPos val="l"/>
        <c:majorTickMark val="out"/>
        <c:minorTickMark val="none"/>
        <c:tickLblPos val="nextTo"/>
        <c:crossAx val="208805888"/>
        <c:crosses val="autoZero"/>
        <c:auto val="1"/>
        <c:lblAlgn val="ctr"/>
        <c:lblOffset val="100"/>
        <c:noMultiLvlLbl val="0"/>
      </c:catAx>
      <c:valAx>
        <c:axId val="2088058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306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FracPoints!$B$682:$B$713</c:f>
              <c:numCache>
                <c:formatCode>General</c:formatCode>
                <c:ptCount val="32"/>
                <c:pt idx="0">
                  <c:v>88</c:v>
                </c:pt>
                <c:pt idx="1">
                  <c:v>63</c:v>
                </c:pt>
                <c:pt idx="2">
                  <c:v>59</c:v>
                </c:pt>
                <c:pt idx="3">
                  <c:v>53</c:v>
                </c:pt>
                <c:pt idx="4">
                  <c:v>56</c:v>
                </c:pt>
                <c:pt idx="5">
                  <c:v>41</c:v>
                </c:pt>
                <c:pt idx="6">
                  <c:v>44</c:v>
                </c:pt>
                <c:pt idx="7">
                  <c:v>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FracPoints!$C$682:$C$713</c:f>
              <c:numCache>
                <c:formatCode>General</c:formatCode>
                <c:ptCount val="32"/>
                <c:pt idx="0">
                  <c:v>36.5</c:v>
                </c:pt>
                <c:pt idx="1">
                  <c:v>29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20</c:v>
                </c:pt>
                <c:pt idx="6">
                  <c:v>15.5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FracPoints!$D$682:$D$713</c:f>
              <c:numCache>
                <c:formatCode>General</c:formatCode>
                <c:ptCount val="32"/>
                <c:pt idx="0">
                  <c:v>8.91</c:v>
                </c:pt>
                <c:pt idx="1">
                  <c:v>4.62</c:v>
                </c:pt>
                <c:pt idx="2">
                  <c:v>6.27</c:v>
                </c:pt>
                <c:pt idx="3">
                  <c:v>8.25</c:v>
                </c:pt>
                <c:pt idx="4">
                  <c:v>6.6</c:v>
                </c:pt>
                <c:pt idx="5">
                  <c:v>5.61</c:v>
                </c:pt>
                <c:pt idx="6">
                  <c:v>4.62</c:v>
                </c:pt>
                <c:pt idx="7">
                  <c:v>4.62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FracPoints!$E$682:$E$713</c:f>
              <c:numCache>
                <c:formatCode>General</c:formatCode>
                <c:ptCount val="32"/>
                <c:pt idx="0">
                  <c:v>1.25</c:v>
                </c:pt>
                <c:pt idx="1">
                  <c:v>0.75</c:v>
                </c:pt>
                <c:pt idx="2">
                  <c:v>0.75</c:v>
                </c:pt>
                <c:pt idx="3">
                  <c:v>1.25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FracPoints!$F$682:$F$713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975872"/>
        <c:axId val="208807616"/>
      </c:barChart>
      <c:catAx>
        <c:axId val="208975872"/>
        <c:scaling>
          <c:orientation val="minMax"/>
        </c:scaling>
        <c:delete val="0"/>
        <c:axPos val="l"/>
        <c:majorTickMark val="out"/>
        <c:minorTickMark val="none"/>
        <c:tickLblPos val="nextTo"/>
        <c:crossAx val="208807616"/>
        <c:crosses val="autoZero"/>
        <c:auto val="1"/>
        <c:lblAlgn val="ctr"/>
        <c:lblOffset val="100"/>
        <c:noMultiLvlLbl val="0"/>
      </c:catAx>
      <c:valAx>
        <c:axId val="2088076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897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671680"/>
        <c:axId val="208809920"/>
      </c:barChart>
      <c:catAx>
        <c:axId val="209671680"/>
        <c:scaling>
          <c:orientation val="minMax"/>
        </c:scaling>
        <c:delete val="0"/>
        <c:axPos val="l"/>
        <c:majorTickMark val="out"/>
        <c:minorTickMark val="none"/>
        <c:tickLblPos val="nextTo"/>
        <c:crossAx val="208809920"/>
        <c:crosses val="autoZero"/>
        <c:auto val="1"/>
        <c:lblAlgn val="ctr"/>
        <c:lblOffset val="100"/>
        <c:noMultiLvlLbl val="0"/>
      </c:catAx>
      <c:valAx>
        <c:axId val="2088099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671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794752"/>
        <c:axId val="79748416"/>
      </c:barChart>
      <c:catAx>
        <c:axId val="78794752"/>
        <c:scaling>
          <c:orientation val="minMax"/>
        </c:scaling>
        <c:delete val="0"/>
        <c:axPos val="l"/>
        <c:majorTickMark val="out"/>
        <c:minorTickMark val="none"/>
        <c:tickLblPos val="nextTo"/>
        <c:crossAx val="79748416"/>
        <c:crosses val="autoZero"/>
        <c:auto val="1"/>
        <c:lblAlgn val="ctr"/>
        <c:lblOffset val="100"/>
        <c:noMultiLvlLbl val="0"/>
      </c:catAx>
      <c:valAx>
        <c:axId val="797484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794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672192"/>
        <c:axId val="208811648"/>
      </c:barChart>
      <c:catAx>
        <c:axId val="209672192"/>
        <c:scaling>
          <c:orientation val="minMax"/>
        </c:scaling>
        <c:delete val="0"/>
        <c:axPos val="l"/>
        <c:majorTickMark val="out"/>
        <c:minorTickMark val="none"/>
        <c:tickLblPos val="nextTo"/>
        <c:crossAx val="208811648"/>
        <c:crosses val="autoZero"/>
        <c:auto val="1"/>
        <c:lblAlgn val="ctr"/>
        <c:lblOffset val="100"/>
        <c:noMultiLvlLbl val="0"/>
      </c:catAx>
      <c:valAx>
        <c:axId val="20881164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672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FracPoints!$B$682:$B$713</c:f>
              <c:numCache>
                <c:formatCode>General</c:formatCode>
                <c:ptCount val="32"/>
                <c:pt idx="0">
                  <c:v>88</c:v>
                </c:pt>
                <c:pt idx="1">
                  <c:v>63</c:v>
                </c:pt>
                <c:pt idx="2">
                  <c:v>59</c:v>
                </c:pt>
                <c:pt idx="3">
                  <c:v>53</c:v>
                </c:pt>
                <c:pt idx="4">
                  <c:v>56</c:v>
                </c:pt>
                <c:pt idx="5">
                  <c:v>41</c:v>
                </c:pt>
                <c:pt idx="6">
                  <c:v>44</c:v>
                </c:pt>
                <c:pt idx="7">
                  <c:v>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FracPoints!$C$682:$C$713</c:f>
              <c:numCache>
                <c:formatCode>General</c:formatCode>
                <c:ptCount val="32"/>
                <c:pt idx="0">
                  <c:v>36.5</c:v>
                </c:pt>
                <c:pt idx="1">
                  <c:v>29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20</c:v>
                </c:pt>
                <c:pt idx="6">
                  <c:v>15.5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FracPoints!$D$682:$D$713</c:f>
              <c:numCache>
                <c:formatCode>General</c:formatCode>
                <c:ptCount val="32"/>
                <c:pt idx="0">
                  <c:v>8.91</c:v>
                </c:pt>
                <c:pt idx="1">
                  <c:v>4.62</c:v>
                </c:pt>
                <c:pt idx="2">
                  <c:v>6.27</c:v>
                </c:pt>
                <c:pt idx="3">
                  <c:v>8.25</c:v>
                </c:pt>
                <c:pt idx="4">
                  <c:v>6.6</c:v>
                </c:pt>
                <c:pt idx="5">
                  <c:v>5.61</c:v>
                </c:pt>
                <c:pt idx="6">
                  <c:v>4.62</c:v>
                </c:pt>
                <c:pt idx="7">
                  <c:v>4.62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FracPoints!$E$682:$E$713</c:f>
              <c:numCache>
                <c:formatCode>General</c:formatCode>
                <c:ptCount val="32"/>
                <c:pt idx="0">
                  <c:v>1.25</c:v>
                </c:pt>
                <c:pt idx="1">
                  <c:v>0.75</c:v>
                </c:pt>
                <c:pt idx="2">
                  <c:v>0.75</c:v>
                </c:pt>
                <c:pt idx="3">
                  <c:v>1.25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49.25</c:v>
                </c:pt>
                <c:pt idx="28">
                  <c:v>49.25</c:v>
                </c:pt>
                <c:pt idx="29">
                  <c:v>49.25</c:v>
                </c:pt>
                <c:pt idx="30">
                  <c:v>49.25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FracPoints!$F$682:$F$713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672704"/>
        <c:axId val="208813376"/>
      </c:barChart>
      <c:catAx>
        <c:axId val="209672704"/>
        <c:scaling>
          <c:orientation val="minMax"/>
        </c:scaling>
        <c:delete val="0"/>
        <c:axPos val="l"/>
        <c:majorTickMark val="out"/>
        <c:minorTickMark val="none"/>
        <c:tickLblPos val="nextTo"/>
        <c:crossAx val="208813376"/>
        <c:crosses val="autoZero"/>
        <c:auto val="1"/>
        <c:lblAlgn val="ctr"/>
        <c:lblOffset val="100"/>
        <c:noMultiLvlLbl val="0"/>
      </c:catAx>
      <c:valAx>
        <c:axId val="2088133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9672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855424"/>
        <c:axId val="209348288"/>
      </c:barChart>
      <c:catAx>
        <c:axId val="210855424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48288"/>
        <c:crosses val="autoZero"/>
        <c:auto val="1"/>
        <c:lblAlgn val="ctr"/>
        <c:lblOffset val="100"/>
        <c:noMultiLvlLbl val="0"/>
      </c:catAx>
      <c:valAx>
        <c:axId val="209348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0855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855936"/>
        <c:axId val="209350016"/>
      </c:barChart>
      <c:catAx>
        <c:axId val="210855936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50016"/>
        <c:crosses val="autoZero"/>
        <c:auto val="1"/>
        <c:lblAlgn val="ctr"/>
        <c:lblOffset val="100"/>
        <c:noMultiLvlLbl val="0"/>
      </c:catAx>
      <c:valAx>
        <c:axId val="2093500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0855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FracPoints!$B$716:$B$747</c:f>
              <c:numCache>
                <c:formatCode>General</c:formatCode>
                <c:ptCount val="32"/>
                <c:pt idx="0">
                  <c:v>88</c:v>
                </c:pt>
                <c:pt idx="1">
                  <c:v>63</c:v>
                </c:pt>
                <c:pt idx="2">
                  <c:v>59</c:v>
                </c:pt>
                <c:pt idx="3">
                  <c:v>53</c:v>
                </c:pt>
                <c:pt idx="4">
                  <c:v>56</c:v>
                </c:pt>
                <c:pt idx="5">
                  <c:v>41</c:v>
                </c:pt>
                <c:pt idx="6">
                  <c:v>44</c:v>
                </c:pt>
                <c:pt idx="7">
                  <c:v>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FracPoints!$C$716:$C$747</c:f>
              <c:numCache>
                <c:formatCode>General</c:formatCode>
                <c:ptCount val="32"/>
                <c:pt idx="0">
                  <c:v>36.5</c:v>
                </c:pt>
                <c:pt idx="1">
                  <c:v>29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20</c:v>
                </c:pt>
                <c:pt idx="6">
                  <c:v>15.5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FracPoints!$D$716:$D$747</c:f>
              <c:numCache>
                <c:formatCode>General</c:formatCode>
                <c:ptCount val="32"/>
                <c:pt idx="0">
                  <c:v>8.91</c:v>
                </c:pt>
                <c:pt idx="1">
                  <c:v>4.62</c:v>
                </c:pt>
                <c:pt idx="2">
                  <c:v>6.27</c:v>
                </c:pt>
                <c:pt idx="3">
                  <c:v>8.25</c:v>
                </c:pt>
                <c:pt idx="4">
                  <c:v>6.6</c:v>
                </c:pt>
                <c:pt idx="5">
                  <c:v>5.61</c:v>
                </c:pt>
                <c:pt idx="6">
                  <c:v>4.62</c:v>
                </c:pt>
                <c:pt idx="7">
                  <c:v>4.62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65.34</c:v>
                </c:pt>
                <c:pt idx="28">
                  <c:v>65.34</c:v>
                </c:pt>
                <c:pt idx="29">
                  <c:v>65.34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FracPoints!$E$716:$E$747</c:f>
              <c:numCache>
                <c:formatCode>General</c:formatCode>
                <c:ptCount val="32"/>
                <c:pt idx="0">
                  <c:v>1.25</c:v>
                </c:pt>
                <c:pt idx="1">
                  <c:v>0.75</c:v>
                </c:pt>
                <c:pt idx="2">
                  <c:v>0.75</c:v>
                </c:pt>
                <c:pt idx="3">
                  <c:v>1.25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FracPoints!$F$716:$F$747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856448"/>
        <c:axId val="209351744"/>
      </c:barChart>
      <c:catAx>
        <c:axId val="210856448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51744"/>
        <c:crosses val="autoZero"/>
        <c:auto val="1"/>
        <c:lblAlgn val="ctr"/>
        <c:lblOffset val="100"/>
        <c:noMultiLvlLbl val="0"/>
      </c:catAx>
      <c:valAx>
        <c:axId val="20935174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0856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981888"/>
        <c:axId val="209354048"/>
      </c:barChart>
      <c:catAx>
        <c:axId val="210981888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54048"/>
        <c:crosses val="autoZero"/>
        <c:auto val="1"/>
        <c:lblAlgn val="ctr"/>
        <c:lblOffset val="100"/>
        <c:noMultiLvlLbl val="0"/>
      </c:catAx>
      <c:valAx>
        <c:axId val="2093540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0981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982400"/>
        <c:axId val="209364096"/>
      </c:barChart>
      <c:catAx>
        <c:axId val="210982400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64096"/>
        <c:crosses val="autoZero"/>
        <c:auto val="1"/>
        <c:lblAlgn val="ctr"/>
        <c:lblOffset val="100"/>
        <c:noMultiLvlLbl val="0"/>
      </c:catAx>
      <c:valAx>
        <c:axId val="2093640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098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FracPoints!$B$716:$B$747</c:f>
              <c:numCache>
                <c:formatCode>General</c:formatCode>
                <c:ptCount val="32"/>
                <c:pt idx="0">
                  <c:v>88</c:v>
                </c:pt>
                <c:pt idx="1">
                  <c:v>63</c:v>
                </c:pt>
                <c:pt idx="2">
                  <c:v>59</c:v>
                </c:pt>
                <c:pt idx="3">
                  <c:v>53</c:v>
                </c:pt>
                <c:pt idx="4">
                  <c:v>56</c:v>
                </c:pt>
                <c:pt idx="5">
                  <c:v>41</c:v>
                </c:pt>
                <c:pt idx="6">
                  <c:v>44</c:v>
                </c:pt>
                <c:pt idx="7">
                  <c:v>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FracPoints!$C$716:$C$747</c:f>
              <c:numCache>
                <c:formatCode>General</c:formatCode>
                <c:ptCount val="32"/>
                <c:pt idx="0">
                  <c:v>36.5</c:v>
                </c:pt>
                <c:pt idx="1">
                  <c:v>29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20</c:v>
                </c:pt>
                <c:pt idx="6">
                  <c:v>15.5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FracPoints!$D$716:$D$747</c:f>
              <c:numCache>
                <c:formatCode>General</c:formatCode>
                <c:ptCount val="32"/>
                <c:pt idx="0">
                  <c:v>8.91</c:v>
                </c:pt>
                <c:pt idx="1">
                  <c:v>4.62</c:v>
                </c:pt>
                <c:pt idx="2">
                  <c:v>6.27</c:v>
                </c:pt>
                <c:pt idx="3">
                  <c:v>8.25</c:v>
                </c:pt>
                <c:pt idx="4">
                  <c:v>6.6</c:v>
                </c:pt>
                <c:pt idx="5">
                  <c:v>5.61</c:v>
                </c:pt>
                <c:pt idx="6">
                  <c:v>4.62</c:v>
                </c:pt>
                <c:pt idx="7">
                  <c:v>4.62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65.34</c:v>
                </c:pt>
                <c:pt idx="28">
                  <c:v>65.34</c:v>
                </c:pt>
                <c:pt idx="29">
                  <c:v>65.34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FracPoints!$E$716:$E$747</c:f>
              <c:numCache>
                <c:formatCode>General</c:formatCode>
                <c:ptCount val="32"/>
                <c:pt idx="0">
                  <c:v>1.25</c:v>
                </c:pt>
                <c:pt idx="1">
                  <c:v>0.75</c:v>
                </c:pt>
                <c:pt idx="2">
                  <c:v>0.75</c:v>
                </c:pt>
                <c:pt idx="3">
                  <c:v>1.25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FracPoints!$F$716:$F$747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982912"/>
        <c:axId val="209365824"/>
      </c:barChart>
      <c:catAx>
        <c:axId val="210982912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65824"/>
        <c:crosses val="autoZero"/>
        <c:auto val="1"/>
        <c:lblAlgn val="ctr"/>
        <c:lblOffset val="100"/>
        <c:noMultiLvlLbl val="0"/>
      </c:catAx>
      <c:valAx>
        <c:axId val="2093658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0982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384832"/>
        <c:axId val="209368128"/>
      </c:barChart>
      <c:catAx>
        <c:axId val="187384832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68128"/>
        <c:crosses val="autoZero"/>
        <c:auto val="1"/>
        <c:lblAlgn val="ctr"/>
        <c:lblOffset val="100"/>
        <c:noMultiLvlLbl val="0"/>
      </c:catAx>
      <c:valAx>
        <c:axId val="209368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384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385344"/>
        <c:axId val="209369856"/>
      </c:barChart>
      <c:catAx>
        <c:axId val="187385344"/>
        <c:scaling>
          <c:orientation val="minMax"/>
        </c:scaling>
        <c:delete val="0"/>
        <c:axPos val="l"/>
        <c:majorTickMark val="out"/>
        <c:minorTickMark val="none"/>
        <c:tickLblPos val="nextTo"/>
        <c:crossAx val="209369856"/>
        <c:crosses val="autoZero"/>
        <c:auto val="1"/>
        <c:lblAlgn val="ctr"/>
        <c:lblOffset val="100"/>
        <c:noMultiLvlLbl val="0"/>
      </c:catAx>
      <c:valAx>
        <c:axId val="2093698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385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370944"/>
        <c:axId val="218357760"/>
      </c:barChart>
      <c:catAx>
        <c:axId val="220370944"/>
        <c:scaling>
          <c:orientation val="minMax"/>
        </c:scaling>
        <c:delete val="0"/>
        <c:axPos val="l"/>
        <c:majorTickMark val="out"/>
        <c:minorTickMark val="none"/>
        <c:tickLblPos val="nextTo"/>
        <c:crossAx val="218357760"/>
        <c:crosses val="autoZero"/>
        <c:auto val="1"/>
        <c:lblAlgn val="ctr"/>
        <c:lblOffset val="100"/>
        <c:noMultiLvlLbl val="0"/>
      </c:catAx>
      <c:valAx>
        <c:axId val="2183577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370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FracPoints!$B$36:$B$67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FracPoints!$C$36:$C$67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15.5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FracPoints!$D$36:$D$67</c:f>
              <c:numCache>
                <c:formatCode>General</c:formatCode>
                <c:ptCount val="32"/>
                <c:pt idx="0">
                  <c:v>22.44</c:v>
                </c:pt>
                <c:pt idx="1">
                  <c:v>11.22</c:v>
                </c:pt>
                <c:pt idx="2">
                  <c:v>16.170000000000002</c:v>
                </c:pt>
                <c:pt idx="3">
                  <c:v>14.85</c:v>
                </c:pt>
                <c:pt idx="4">
                  <c:v>11.88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7.59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4.95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4.95</c:v>
                </c:pt>
                <c:pt idx="23">
                  <c:v>4.29</c:v>
                </c:pt>
                <c:pt idx="24">
                  <c:v>4.29</c:v>
                </c:pt>
                <c:pt idx="25">
                  <c:v>0.33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FracPoints!$E$36:$E$67</c:f>
              <c:numCache>
                <c:formatCode>General</c:formatCode>
                <c:ptCount val="32"/>
                <c:pt idx="0">
                  <c:v>9.75</c:v>
                </c:pt>
                <c:pt idx="1">
                  <c:v>8</c:v>
                </c:pt>
                <c:pt idx="2">
                  <c:v>7</c:v>
                </c:pt>
                <c:pt idx="3">
                  <c:v>7.5</c:v>
                </c:pt>
                <c:pt idx="4">
                  <c:v>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4.75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3.75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0.25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FracPoints!$F$36:$F$67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795264"/>
        <c:axId val="215066304"/>
      </c:barChart>
      <c:catAx>
        <c:axId val="78795264"/>
        <c:scaling>
          <c:orientation val="minMax"/>
        </c:scaling>
        <c:delete val="0"/>
        <c:axPos val="l"/>
        <c:majorTickMark val="out"/>
        <c:minorTickMark val="none"/>
        <c:tickLblPos val="nextTo"/>
        <c:crossAx val="215066304"/>
        <c:crosses val="autoZero"/>
        <c:auto val="1"/>
        <c:lblAlgn val="ctr"/>
        <c:lblOffset val="100"/>
        <c:noMultiLvlLbl val="0"/>
      </c:catAx>
      <c:valAx>
        <c:axId val="2150663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795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FracPoints!$B$716:$B$747</c:f>
              <c:numCache>
                <c:formatCode>General</c:formatCode>
                <c:ptCount val="32"/>
                <c:pt idx="0">
                  <c:v>88</c:v>
                </c:pt>
                <c:pt idx="1">
                  <c:v>63</c:v>
                </c:pt>
                <c:pt idx="2">
                  <c:v>59</c:v>
                </c:pt>
                <c:pt idx="3">
                  <c:v>53</c:v>
                </c:pt>
                <c:pt idx="4">
                  <c:v>56</c:v>
                </c:pt>
                <c:pt idx="5">
                  <c:v>41</c:v>
                </c:pt>
                <c:pt idx="6">
                  <c:v>44</c:v>
                </c:pt>
                <c:pt idx="7">
                  <c:v>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FracPoints!$C$716:$C$747</c:f>
              <c:numCache>
                <c:formatCode>General</c:formatCode>
                <c:ptCount val="32"/>
                <c:pt idx="0">
                  <c:v>36.5</c:v>
                </c:pt>
                <c:pt idx="1">
                  <c:v>29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20</c:v>
                </c:pt>
                <c:pt idx="6">
                  <c:v>15.5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FracPoints!$D$716:$D$747</c:f>
              <c:numCache>
                <c:formatCode>General</c:formatCode>
                <c:ptCount val="32"/>
                <c:pt idx="0">
                  <c:v>8.91</c:v>
                </c:pt>
                <c:pt idx="1">
                  <c:v>4.62</c:v>
                </c:pt>
                <c:pt idx="2">
                  <c:v>6.27</c:v>
                </c:pt>
                <c:pt idx="3">
                  <c:v>8.25</c:v>
                </c:pt>
                <c:pt idx="4">
                  <c:v>6.6</c:v>
                </c:pt>
                <c:pt idx="5">
                  <c:v>5.61</c:v>
                </c:pt>
                <c:pt idx="6">
                  <c:v>4.62</c:v>
                </c:pt>
                <c:pt idx="7">
                  <c:v>4.62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65.34</c:v>
                </c:pt>
                <c:pt idx="28">
                  <c:v>65.34</c:v>
                </c:pt>
                <c:pt idx="29">
                  <c:v>65.34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FracPoints!$E$716:$E$747</c:f>
              <c:numCache>
                <c:formatCode>General</c:formatCode>
                <c:ptCount val="32"/>
                <c:pt idx="0">
                  <c:v>1.25</c:v>
                </c:pt>
                <c:pt idx="1">
                  <c:v>0.75</c:v>
                </c:pt>
                <c:pt idx="2">
                  <c:v>0.75</c:v>
                </c:pt>
                <c:pt idx="3">
                  <c:v>1.25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invertIfNegative val="0"/>
          <c:val>
            <c:numRef>
              <c:f>FracPoints!$F$716:$F$747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385856"/>
        <c:axId val="209535552"/>
      </c:barChart>
      <c:catAx>
        <c:axId val="187385856"/>
        <c:scaling>
          <c:orientation val="minMax"/>
        </c:scaling>
        <c:delete val="0"/>
        <c:axPos val="l"/>
        <c:majorTickMark val="out"/>
        <c:minorTickMark val="none"/>
        <c:tickLblPos val="nextTo"/>
        <c:crossAx val="209535552"/>
        <c:crosses val="autoZero"/>
        <c:auto val="1"/>
        <c:lblAlgn val="ctr"/>
        <c:lblOffset val="100"/>
        <c:noMultiLvlLbl val="0"/>
      </c:catAx>
      <c:valAx>
        <c:axId val="2095355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385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44224"/>
        <c:axId val="209537856"/>
      </c:barChart>
      <c:catAx>
        <c:axId val="211444224"/>
        <c:scaling>
          <c:orientation val="minMax"/>
        </c:scaling>
        <c:delete val="0"/>
        <c:axPos val="l"/>
        <c:majorTickMark val="out"/>
        <c:minorTickMark val="none"/>
        <c:tickLblPos val="nextTo"/>
        <c:crossAx val="209537856"/>
        <c:crosses val="autoZero"/>
        <c:auto val="1"/>
        <c:lblAlgn val="ctr"/>
        <c:lblOffset val="100"/>
        <c:noMultiLvlLbl val="0"/>
      </c:catAx>
      <c:valAx>
        <c:axId val="2095378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444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45248"/>
        <c:axId val="209539584"/>
      </c:barChart>
      <c:catAx>
        <c:axId val="211445248"/>
        <c:scaling>
          <c:orientation val="minMax"/>
        </c:scaling>
        <c:delete val="0"/>
        <c:axPos val="l"/>
        <c:majorTickMark val="out"/>
        <c:minorTickMark val="none"/>
        <c:tickLblPos val="nextTo"/>
        <c:crossAx val="209539584"/>
        <c:crosses val="autoZero"/>
        <c:auto val="1"/>
        <c:lblAlgn val="ctr"/>
        <c:lblOffset val="100"/>
        <c:noMultiLvlLbl val="0"/>
      </c:catAx>
      <c:valAx>
        <c:axId val="20953958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445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FracPoints!$B$750:$B$781</c:f>
              <c:numCache>
                <c:formatCode>General</c:formatCode>
                <c:ptCount val="32"/>
                <c:pt idx="0">
                  <c:v>95</c:v>
                </c:pt>
                <c:pt idx="1">
                  <c:v>67</c:v>
                </c:pt>
                <c:pt idx="2">
                  <c:v>64</c:v>
                </c:pt>
                <c:pt idx="3">
                  <c:v>59</c:v>
                </c:pt>
                <c:pt idx="4">
                  <c:v>61</c:v>
                </c:pt>
                <c:pt idx="5">
                  <c:v>42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FracPoints!$C$750:$C$781</c:f>
              <c:numCache>
                <c:formatCode>General</c:formatCode>
                <c:ptCount val="32"/>
                <c:pt idx="0">
                  <c:v>36</c:v>
                </c:pt>
                <c:pt idx="1">
                  <c:v>28.5</c:v>
                </c:pt>
                <c:pt idx="2">
                  <c:v>26.5</c:v>
                </c:pt>
                <c:pt idx="3">
                  <c:v>26</c:v>
                </c:pt>
                <c:pt idx="4">
                  <c:v>18.5</c:v>
                </c:pt>
                <c:pt idx="5">
                  <c:v>21</c:v>
                </c:pt>
                <c:pt idx="6">
                  <c:v>13.5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FracPoints!$D$750:$D$781</c:f>
              <c:numCache>
                <c:formatCode>General</c:formatCode>
                <c:ptCount val="32"/>
                <c:pt idx="0">
                  <c:v>7.26</c:v>
                </c:pt>
                <c:pt idx="1">
                  <c:v>3.63</c:v>
                </c:pt>
                <c:pt idx="2">
                  <c:v>5.28</c:v>
                </c:pt>
                <c:pt idx="3">
                  <c:v>5.94</c:v>
                </c:pt>
                <c:pt idx="4">
                  <c:v>5.94</c:v>
                </c:pt>
                <c:pt idx="5">
                  <c:v>4.62</c:v>
                </c:pt>
                <c:pt idx="6">
                  <c:v>3.96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65.34</c:v>
                </c:pt>
                <c:pt idx="28">
                  <c:v>65.34</c:v>
                </c:pt>
                <c:pt idx="29">
                  <c:v>65.34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FracPoints!$E$750:$E$781</c:f>
              <c:numCache>
                <c:formatCode>General</c:formatCode>
                <c:ptCount val="32"/>
                <c:pt idx="0">
                  <c:v>1</c:v>
                </c:pt>
                <c:pt idx="1">
                  <c:v>0.75</c:v>
                </c:pt>
                <c:pt idx="2">
                  <c:v>0.5</c:v>
                </c:pt>
                <c:pt idx="3">
                  <c:v>1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FracPoints!$F$750:$F$781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445760"/>
        <c:axId val="209541312"/>
      </c:barChart>
      <c:catAx>
        <c:axId val="211445760"/>
        <c:scaling>
          <c:orientation val="minMax"/>
        </c:scaling>
        <c:delete val="0"/>
        <c:axPos val="l"/>
        <c:majorTickMark val="out"/>
        <c:minorTickMark val="none"/>
        <c:tickLblPos val="nextTo"/>
        <c:crossAx val="209541312"/>
        <c:crosses val="autoZero"/>
        <c:auto val="1"/>
        <c:lblAlgn val="ctr"/>
        <c:lblOffset val="100"/>
        <c:noMultiLvlLbl val="0"/>
      </c:catAx>
      <c:valAx>
        <c:axId val="2095413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445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FracPoints!$B$750:$B$781</c:f>
              <c:numCache>
                <c:formatCode>General</c:formatCode>
                <c:ptCount val="32"/>
                <c:pt idx="0">
                  <c:v>95</c:v>
                </c:pt>
                <c:pt idx="1">
                  <c:v>67</c:v>
                </c:pt>
                <c:pt idx="2">
                  <c:v>64</c:v>
                </c:pt>
                <c:pt idx="3">
                  <c:v>59</c:v>
                </c:pt>
                <c:pt idx="4">
                  <c:v>61</c:v>
                </c:pt>
                <c:pt idx="5">
                  <c:v>42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FracPoints!$C$750:$C$781</c:f>
              <c:numCache>
                <c:formatCode>General</c:formatCode>
                <c:ptCount val="32"/>
                <c:pt idx="0">
                  <c:v>36</c:v>
                </c:pt>
                <c:pt idx="1">
                  <c:v>28.5</c:v>
                </c:pt>
                <c:pt idx="2">
                  <c:v>26.5</c:v>
                </c:pt>
                <c:pt idx="3">
                  <c:v>26</c:v>
                </c:pt>
                <c:pt idx="4">
                  <c:v>18.5</c:v>
                </c:pt>
                <c:pt idx="5">
                  <c:v>21</c:v>
                </c:pt>
                <c:pt idx="6">
                  <c:v>13.5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FracPoints!$D$750:$D$781</c:f>
              <c:numCache>
                <c:formatCode>General</c:formatCode>
                <c:ptCount val="32"/>
                <c:pt idx="0">
                  <c:v>7.26</c:v>
                </c:pt>
                <c:pt idx="1">
                  <c:v>3.63</c:v>
                </c:pt>
                <c:pt idx="2">
                  <c:v>5.28</c:v>
                </c:pt>
                <c:pt idx="3">
                  <c:v>5.94</c:v>
                </c:pt>
                <c:pt idx="4">
                  <c:v>5.94</c:v>
                </c:pt>
                <c:pt idx="5">
                  <c:v>4.62</c:v>
                </c:pt>
                <c:pt idx="6">
                  <c:v>3.96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65.34</c:v>
                </c:pt>
                <c:pt idx="28">
                  <c:v>65.34</c:v>
                </c:pt>
                <c:pt idx="29">
                  <c:v>65.34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FracPoints!$E$750:$E$781</c:f>
              <c:numCache>
                <c:formatCode>General</c:formatCode>
                <c:ptCount val="32"/>
                <c:pt idx="0">
                  <c:v>1</c:v>
                </c:pt>
                <c:pt idx="1">
                  <c:v>0.75</c:v>
                </c:pt>
                <c:pt idx="2">
                  <c:v>0.5</c:v>
                </c:pt>
                <c:pt idx="3">
                  <c:v>1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FracPoints!$F$750:$F$781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447296"/>
        <c:axId val="211501632"/>
      </c:barChart>
      <c:catAx>
        <c:axId val="211447296"/>
        <c:scaling>
          <c:orientation val="minMax"/>
        </c:scaling>
        <c:delete val="0"/>
        <c:axPos val="l"/>
        <c:majorTickMark val="out"/>
        <c:minorTickMark val="none"/>
        <c:tickLblPos val="nextTo"/>
        <c:crossAx val="211501632"/>
        <c:crosses val="autoZero"/>
        <c:auto val="1"/>
        <c:lblAlgn val="ctr"/>
        <c:lblOffset val="100"/>
        <c:noMultiLvlLbl val="0"/>
      </c:catAx>
      <c:valAx>
        <c:axId val="21150163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447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566592"/>
        <c:axId val="211503360"/>
      </c:barChart>
      <c:catAx>
        <c:axId val="21156659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503360"/>
        <c:crosses val="autoZero"/>
        <c:auto val="1"/>
        <c:lblAlgn val="ctr"/>
        <c:lblOffset val="100"/>
        <c:noMultiLvlLbl val="0"/>
      </c:catAx>
      <c:valAx>
        <c:axId val="2115033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566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568128"/>
        <c:axId val="211505088"/>
      </c:barChart>
      <c:catAx>
        <c:axId val="211568128"/>
        <c:scaling>
          <c:orientation val="minMax"/>
        </c:scaling>
        <c:delete val="0"/>
        <c:axPos val="l"/>
        <c:majorTickMark val="out"/>
        <c:minorTickMark val="none"/>
        <c:tickLblPos val="nextTo"/>
        <c:crossAx val="211505088"/>
        <c:crosses val="autoZero"/>
        <c:auto val="1"/>
        <c:lblAlgn val="ctr"/>
        <c:lblOffset val="100"/>
        <c:noMultiLvlLbl val="0"/>
      </c:catAx>
      <c:valAx>
        <c:axId val="2115050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568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FracPoints!$B$750:$B$781</c:f>
              <c:numCache>
                <c:formatCode>General</c:formatCode>
                <c:ptCount val="32"/>
                <c:pt idx="0">
                  <c:v>95</c:v>
                </c:pt>
                <c:pt idx="1">
                  <c:v>67</c:v>
                </c:pt>
                <c:pt idx="2">
                  <c:v>64</c:v>
                </c:pt>
                <c:pt idx="3">
                  <c:v>59</c:v>
                </c:pt>
                <c:pt idx="4">
                  <c:v>61</c:v>
                </c:pt>
                <c:pt idx="5">
                  <c:v>42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FracPoints!$C$750:$C$781</c:f>
              <c:numCache>
                <c:formatCode>General</c:formatCode>
                <c:ptCount val="32"/>
                <c:pt idx="0">
                  <c:v>36</c:v>
                </c:pt>
                <c:pt idx="1">
                  <c:v>28.5</c:v>
                </c:pt>
                <c:pt idx="2">
                  <c:v>26.5</c:v>
                </c:pt>
                <c:pt idx="3">
                  <c:v>26</c:v>
                </c:pt>
                <c:pt idx="4">
                  <c:v>18.5</c:v>
                </c:pt>
                <c:pt idx="5">
                  <c:v>21</c:v>
                </c:pt>
                <c:pt idx="6">
                  <c:v>13.5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FracPoints!$D$750:$D$781</c:f>
              <c:numCache>
                <c:formatCode>General</c:formatCode>
                <c:ptCount val="32"/>
                <c:pt idx="0">
                  <c:v>7.26</c:v>
                </c:pt>
                <c:pt idx="1">
                  <c:v>3.63</c:v>
                </c:pt>
                <c:pt idx="2">
                  <c:v>5.28</c:v>
                </c:pt>
                <c:pt idx="3">
                  <c:v>5.94</c:v>
                </c:pt>
                <c:pt idx="4">
                  <c:v>5.94</c:v>
                </c:pt>
                <c:pt idx="5">
                  <c:v>4.62</c:v>
                </c:pt>
                <c:pt idx="6">
                  <c:v>3.96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65.34</c:v>
                </c:pt>
                <c:pt idx="28">
                  <c:v>65.34</c:v>
                </c:pt>
                <c:pt idx="29">
                  <c:v>65.34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FracPoints!$E$750:$E$781</c:f>
              <c:numCache>
                <c:formatCode>General</c:formatCode>
                <c:ptCount val="32"/>
                <c:pt idx="0">
                  <c:v>1</c:v>
                </c:pt>
                <c:pt idx="1">
                  <c:v>0.75</c:v>
                </c:pt>
                <c:pt idx="2">
                  <c:v>0.5</c:v>
                </c:pt>
                <c:pt idx="3">
                  <c:v>1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FracPoints!$F$750:$F$781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177472"/>
        <c:axId val="211507392"/>
      </c:barChart>
      <c:catAx>
        <c:axId val="21117747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507392"/>
        <c:crosses val="autoZero"/>
        <c:auto val="1"/>
        <c:lblAlgn val="ctr"/>
        <c:lblOffset val="100"/>
        <c:noMultiLvlLbl val="0"/>
      </c:catAx>
      <c:valAx>
        <c:axId val="2115073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177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177984"/>
        <c:axId val="207069184"/>
      </c:barChart>
      <c:catAx>
        <c:axId val="211177984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69184"/>
        <c:crosses val="autoZero"/>
        <c:auto val="1"/>
        <c:lblAlgn val="ctr"/>
        <c:lblOffset val="100"/>
        <c:noMultiLvlLbl val="0"/>
      </c:catAx>
      <c:valAx>
        <c:axId val="207069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177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179008"/>
        <c:axId val="207070912"/>
      </c:barChart>
      <c:catAx>
        <c:axId val="211179008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70912"/>
        <c:crosses val="autoZero"/>
        <c:auto val="1"/>
        <c:lblAlgn val="ctr"/>
        <c:lblOffset val="100"/>
        <c:noMultiLvlLbl val="0"/>
      </c:catAx>
      <c:valAx>
        <c:axId val="2070709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179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393856"/>
        <c:axId val="215068032"/>
      </c:barChart>
      <c:catAx>
        <c:axId val="78393856"/>
        <c:scaling>
          <c:orientation val="minMax"/>
        </c:scaling>
        <c:delete val="0"/>
        <c:axPos val="l"/>
        <c:majorTickMark val="out"/>
        <c:minorTickMark val="none"/>
        <c:tickLblPos val="nextTo"/>
        <c:crossAx val="215068032"/>
        <c:crosses val="autoZero"/>
        <c:auto val="1"/>
        <c:lblAlgn val="ctr"/>
        <c:lblOffset val="100"/>
        <c:noMultiLvlLbl val="0"/>
      </c:catAx>
      <c:valAx>
        <c:axId val="2150680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393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181056"/>
        <c:axId val="207073216"/>
      </c:barChart>
      <c:catAx>
        <c:axId val="211181056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73216"/>
        <c:crosses val="autoZero"/>
        <c:auto val="1"/>
        <c:lblAlgn val="ctr"/>
        <c:lblOffset val="100"/>
        <c:noMultiLvlLbl val="0"/>
      </c:catAx>
      <c:valAx>
        <c:axId val="2070732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181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20832"/>
        <c:axId val="207074944"/>
      </c:barChart>
      <c:catAx>
        <c:axId val="211320832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74944"/>
        <c:crosses val="autoZero"/>
        <c:auto val="1"/>
        <c:lblAlgn val="ctr"/>
        <c:lblOffset val="100"/>
        <c:noMultiLvlLbl val="0"/>
      </c:catAx>
      <c:valAx>
        <c:axId val="20707494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320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FracPoints!$B$784:$B$815</c:f>
              <c:numCache>
                <c:formatCode>General</c:formatCode>
                <c:ptCount val="32"/>
                <c:pt idx="0">
                  <c:v>95</c:v>
                </c:pt>
                <c:pt idx="1">
                  <c:v>67</c:v>
                </c:pt>
                <c:pt idx="2">
                  <c:v>64</c:v>
                </c:pt>
                <c:pt idx="3">
                  <c:v>59</c:v>
                </c:pt>
                <c:pt idx="4">
                  <c:v>61</c:v>
                </c:pt>
                <c:pt idx="5">
                  <c:v>42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FracPoints!$C$784:$C$815</c:f>
              <c:numCache>
                <c:formatCode>General</c:formatCode>
                <c:ptCount val="32"/>
                <c:pt idx="0">
                  <c:v>36</c:v>
                </c:pt>
                <c:pt idx="1">
                  <c:v>28.5</c:v>
                </c:pt>
                <c:pt idx="2">
                  <c:v>26.5</c:v>
                </c:pt>
                <c:pt idx="3">
                  <c:v>26</c:v>
                </c:pt>
                <c:pt idx="4">
                  <c:v>18.5</c:v>
                </c:pt>
                <c:pt idx="5">
                  <c:v>21</c:v>
                </c:pt>
                <c:pt idx="6">
                  <c:v>13.5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FracPoints!$D$784:$D$815</c:f>
              <c:numCache>
                <c:formatCode>General</c:formatCode>
                <c:ptCount val="32"/>
                <c:pt idx="0">
                  <c:v>7.26</c:v>
                </c:pt>
                <c:pt idx="1">
                  <c:v>3.63</c:v>
                </c:pt>
                <c:pt idx="2">
                  <c:v>5.28</c:v>
                </c:pt>
                <c:pt idx="3">
                  <c:v>5.94</c:v>
                </c:pt>
                <c:pt idx="4">
                  <c:v>5.94</c:v>
                </c:pt>
                <c:pt idx="5">
                  <c:v>4.62</c:v>
                </c:pt>
                <c:pt idx="6">
                  <c:v>3.96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FracPoints!$E$784:$E$815</c:f>
              <c:numCache>
                <c:formatCode>General</c:formatCode>
                <c:ptCount val="32"/>
                <c:pt idx="0">
                  <c:v>1</c:v>
                </c:pt>
                <c:pt idx="1">
                  <c:v>0.75</c:v>
                </c:pt>
                <c:pt idx="2">
                  <c:v>0.5</c:v>
                </c:pt>
                <c:pt idx="3">
                  <c:v>1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FracPoints!$F$784:$F$815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321344"/>
        <c:axId val="207076672"/>
      </c:barChart>
      <c:catAx>
        <c:axId val="211321344"/>
        <c:scaling>
          <c:orientation val="minMax"/>
        </c:scaling>
        <c:delete val="0"/>
        <c:axPos val="l"/>
        <c:majorTickMark val="out"/>
        <c:minorTickMark val="none"/>
        <c:tickLblPos val="nextTo"/>
        <c:crossAx val="207076672"/>
        <c:crosses val="autoZero"/>
        <c:auto val="1"/>
        <c:lblAlgn val="ctr"/>
        <c:lblOffset val="100"/>
        <c:noMultiLvlLbl val="0"/>
      </c:catAx>
      <c:valAx>
        <c:axId val="20707667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321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570176"/>
        <c:axId val="207201984"/>
      </c:barChart>
      <c:catAx>
        <c:axId val="211570176"/>
        <c:scaling>
          <c:orientation val="minMax"/>
        </c:scaling>
        <c:delete val="0"/>
        <c:axPos val="l"/>
        <c:majorTickMark val="out"/>
        <c:minorTickMark val="none"/>
        <c:tickLblPos val="nextTo"/>
        <c:crossAx val="207201984"/>
        <c:crosses val="autoZero"/>
        <c:auto val="1"/>
        <c:lblAlgn val="ctr"/>
        <c:lblOffset val="100"/>
        <c:noMultiLvlLbl val="0"/>
      </c:catAx>
      <c:valAx>
        <c:axId val="2072019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570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24416"/>
        <c:axId val="207203712"/>
      </c:barChart>
      <c:catAx>
        <c:axId val="211324416"/>
        <c:scaling>
          <c:orientation val="minMax"/>
        </c:scaling>
        <c:delete val="0"/>
        <c:axPos val="l"/>
        <c:majorTickMark val="out"/>
        <c:minorTickMark val="none"/>
        <c:tickLblPos val="nextTo"/>
        <c:crossAx val="207203712"/>
        <c:crosses val="autoZero"/>
        <c:auto val="1"/>
        <c:lblAlgn val="ctr"/>
        <c:lblOffset val="100"/>
        <c:noMultiLvlLbl val="0"/>
      </c:catAx>
      <c:valAx>
        <c:axId val="2072037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324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FracPoints!$B$784:$B$815</c:f>
              <c:numCache>
                <c:formatCode>General</c:formatCode>
                <c:ptCount val="32"/>
                <c:pt idx="0">
                  <c:v>95</c:v>
                </c:pt>
                <c:pt idx="1">
                  <c:v>67</c:v>
                </c:pt>
                <c:pt idx="2">
                  <c:v>64</c:v>
                </c:pt>
                <c:pt idx="3">
                  <c:v>59</c:v>
                </c:pt>
                <c:pt idx="4">
                  <c:v>61</c:v>
                </c:pt>
                <c:pt idx="5">
                  <c:v>42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FracPoints!$C$784:$C$815</c:f>
              <c:numCache>
                <c:formatCode>General</c:formatCode>
                <c:ptCount val="32"/>
                <c:pt idx="0">
                  <c:v>36</c:v>
                </c:pt>
                <c:pt idx="1">
                  <c:v>28.5</c:v>
                </c:pt>
                <c:pt idx="2">
                  <c:v>26.5</c:v>
                </c:pt>
                <c:pt idx="3">
                  <c:v>26</c:v>
                </c:pt>
                <c:pt idx="4">
                  <c:v>18.5</c:v>
                </c:pt>
                <c:pt idx="5">
                  <c:v>21</c:v>
                </c:pt>
                <c:pt idx="6">
                  <c:v>13.5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FracPoints!$D$784:$D$815</c:f>
              <c:numCache>
                <c:formatCode>General</c:formatCode>
                <c:ptCount val="32"/>
                <c:pt idx="0">
                  <c:v>7.26</c:v>
                </c:pt>
                <c:pt idx="1">
                  <c:v>3.63</c:v>
                </c:pt>
                <c:pt idx="2">
                  <c:v>5.28</c:v>
                </c:pt>
                <c:pt idx="3">
                  <c:v>5.94</c:v>
                </c:pt>
                <c:pt idx="4">
                  <c:v>5.94</c:v>
                </c:pt>
                <c:pt idx="5">
                  <c:v>4.62</c:v>
                </c:pt>
                <c:pt idx="6">
                  <c:v>3.96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FracPoints!$E$784:$E$815</c:f>
              <c:numCache>
                <c:formatCode>General</c:formatCode>
                <c:ptCount val="32"/>
                <c:pt idx="0">
                  <c:v>1</c:v>
                </c:pt>
                <c:pt idx="1">
                  <c:v>0.75</c:v>
                </c:pt>
                <c:pt idx="2">
                  <c:v>0.5</c:v>
                </c:pt>
                <c:pt idx="3">
                  <c:v>1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FracPoints!$F$784:$F$815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237760"/>
        <c:axId val="207205440"/>
      </c:barChart>
      <c:catAx>
        <c:axId val="213237760"/>
        <c:scaling>
          <c:orientation val="minMax"/>
        </c:scaling>
        <c:delete val="0"/>
        <c:axPos val="l"/>
        <c:majorTickMark val="out"/>
        <c:minorTickMark val="none"/>
        <c:tickLblPos val="nextTo"/>
        <c:crossAx val="207205440"/>
        <c:crosses val="autoZero"/>
        <c:auto val="1"/>
        <c:lblAlgn val="ctr"/>
        <c:lblOffset val="100"/>
        <c:noMultiLvlLbl val="0"/>
      </c:catAx>
      <c:valAx>
        <c:axId val="2072054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237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240320"/>
        <c:axId val="207207744"/>
      </c:barChart>
      <c:catAx>
        <c:axId val="213240320"/>
        <c:scaling>
          <c:orientation val="minMax"/>
        </c:scaling>
        <c:delete val="0"/>
        <c:axPos val="l"/>
        <c:majorTickMark val="out"/>
        <c:minorTickMark val="none"/>
        <c:tickLblPos val="nextTo"/>
        <c:crossAx val="207207744"/>
        <c:crosses val="autoZero"/>
        <c:auto val="1"/>
        <c:lblAlgn val="ctr"/>
        <c:lblOffset val="100"/>
        <c:noMultiLvlLbl val="0"/>
      </c:catAx>
      <c:valAx>
        <c:axId val="2072077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240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14880"/>
        <c:axId val="209085568"/>
      </c:barChart>
      <c:catAx>
        <c:axId val="213114880"/>
        <c:scaling>
          <c:orientation val="minMax"/>
        </c:scaling>
        <c:delete val="0"/>
        <c:axPos val="l"/>
        <c:majorTickMark val="out"/>
        <c:minorTickMark val="none"/>
        <c:tickLblPos val="nextTo"/>
        <c:crossAx val="209085568"/>
        <c:crosses val="autoZero"/>
        <c:auto val="1"/>
        <c:lblAlgn val="ctr"/>
        <c:lblOffset val="100"/>
        <c:noMultiLvlLbl val="0"/>
      </c:catAx>
      <c:valAx>
        <c:axId val="2090855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114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FracPoints!$B$784:$B$815</c:f>
              <c:numCache>
                <c:formatCode>General</c:formatCode>
                <c:ptCount val="32"/>
                <c:pt idx="0">
                  <c:v>95</c:v>
                </c:pt>
                <c:pt idx="1">
                  <c:v>67</c:v>
                </c:pt>
                <c:pt idx="2">
                  <c:v>64</c:v>
                </c:pt>
                <c:pt idx="3">
                  <c:v>59</c:v>
                </c:pt>
                <c:pt idx="4">
                  <c:v>61</c:v>
                </c:pt>
                <c:pt idx="5">
                  <c:v>42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FracPoints!$C$784:$C$815</c:f>
              <c:numCache>
                <c:formatCode>General</c:formatCode>
                <c:ptCount val="32"/>
                <c:pt idx="0">
                  <c:v>36</c:v>
                </c:pt>
                <c:pt idx="1">
                  <c:v>28.5</c:v>
                </c:pt>
                <c:pt idx="2">
                  <c:v>26.5</c:v>
                </c:pt>
                <c:pt idx="3">
                  <c:v>26</c:v>
                </c:pt>
                <c:pt idx="4">
                  <c:v>18.5</c:v>
                </c:pt>
                <c:pt idx="5">
                  <c:v>21</c:v>
                </c:pt>
                <c:pt idx="6">
                  <c:v>13.5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FracPoints!$D$784:$D$815</c:f>
              <c:numCache>
                <c:formatCode>General</c:formatCode>
                <c:ptCount val="32"/>
                <c:pt idx="0">
                  <c:v>7.26</c:v>
                </c:pt>
                <c:pt idx="1">
                  <c:v>3.63</c:v>
                </c:pt>
                <c:pt idx="2">
                  <c:v>5.28</c:v>
                </c:pt>
                <c:pt idx="3">
                  <c:v>5.94</c:v>
                </c:pt>
                <c:pt idx="4">
                  <c:v>5.94</c:v>
                </c:pt>
                <c:pt idx="5">
                  <c:v>4.62</c:v>
                </c:pt>
                <c:pt idx="6">
                  <c:v>3.96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FracPoints!$E$784:$E$815</c:f>
              <c:numCache>
                <c:formatCode>General</c:formatCode>
                <c:ptCount val="32"/>
                <c:pt idx="0">
                  <c:v>1</c:v>
                </c:pt>
                <c:pt idx="1">
                  <c:v>0.75</c:v>
                </c:pt>
                <c:pt idx="2">
                  <c:v>0.5</c:v>
                </c:pt>
                <c:pt idx="3">
                  <c:v>1</c:v>
                </c:pt>
                <c:pt idx="4">
                  <c:v>0.5</c:v>
                </c:pt>
                <c:pt idx="5">
                  <c:v>0.75</c:v>
                </c:pt>
                <c:pt idx="6">
                  <c:v>0.5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FracPoints!$F$784:$F$815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115392"/>
        <c:axId val="209087296"/>
      </c:barChart>
      <c:catAx>
        <c:axId val="213115392"/>
        <c:scaling>
          <c:orientation val="minMax"/>
        </c:scaling>
        <c:delete val="0"/>
        <c:axPos val="l"/>
        <c:majorTickMark val="out"/>
        <c:minorTickMark val="none"/>
        <c:tickLblPos val="nextTo"/>
        <c:crossAx val="209087296"/>
        <c:crosses val="autoZero"/>
        <c:auto val="1"/>
        <c:lblAlgn val="ctr"/>
        <c:lblOffset val="100"/>
        <c:noMultiLvlLbl val="0"/>
      </c:catAx>
      <c:valAx>
        <c:axId val="2090872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115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18464"/>
        <c:axId val="209089600"/>
      </c:barChart>
      <c:catAx>
        <c:axId val="213118464"/>
        <c:scaling>
          <c:orientation val="minMax"/>
        </c:scaling>
        <c:delete val="0"/>
        <c:axPos val="l"/>
        <c:majorTickMark val="out"/>
        <c:minorTickMark val="none"/>
        <c:tickLblPos val="nextTo"/>
        <c:crossAx val="209089600"/>
        <c:crosses val="autoZero"/>
        <c:auto val="1"/>
        <c:lblAlgn val="ctr"/>
        <c:lblOffset val="100"/>
        <c:noMultiLvlLbl val="0"/>
      </c:catAx>
      <c:valAx>
        <c:axId val="2090896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118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394368"/>
        <c:axId val="215069760"/>
      </c:barChart>
      <c:catAx>
        <c:axId val="78394368"/>
        <c:scaling>
          <c:orientation val="minMax"/>
        </c:scaling>
        <c:delete val="0"/>
        <c:axPos val="l"/>
        <c:majorTickMark val="out"/>
        <c:minorTickMark val="none"/>
        <c:tickLblPos val="nextTo"/>
        <c:crossAx val="215069760"/>
        <c:crosses val="autoZero"/>
        <c:auto val="1"/>
        <c:lblAlgn val="ctr"/>
        <c:lblOffset val="100"/>
        <c:noMultiLvlLbl val="0"/>
      </c:catAx>
      <c:valAx>
        <c:axId val="2150697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394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61184"/>
        <c:axId val="209091328"/>
      </c:barChart>
      <c:catAx>
        <c:axId val="213661184"/>
        <c:scaling>
          <c:orientation val="minMax"/>
        </c:scaling>
        <c:delete val="0"/>
        <c:axPos val="l"/>
        <c:majorTickMark val="out"/>
        <c:minorTickMark val="none"/>
        <c:tickLblPos val="nextTo"/>
        <c:crossAx val="209091328"/>
        <c:crosses val="autoZero"/>
        <c:auto val="1"/>
        <c:lblAlgn val="ctr"/>
        <c:lblOffset val="100"/>
        <c:noMultiLvlLbl val="0"/>
      </c:catAx>
      <c:valAx>
        <c:axId val="20909132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661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FracPoints!$B$818:$B$849</c:f>
              <c:numCache>
                <c:formatCode>General</c:formatCode>
                <c:ptCount val="32"/>
                <c:pt idx="0">
                  <c:v>106</c:v>
                </c:pt>
                <c:pt idx="1">
                  <c:v>68</c:v>
                </c:pt>
                <c:pt idx="2">
                  <c:v>67</c:v>
                </c:pt>
                <c:pt idx="3">
                  <c:v>64</c:v>
                </c:pt>
                <c:pt idx="4">
                  <c:v>67</c:v>
                </c:pt>
                <c:pt idx="5">
                  <c:v>43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FracPoints!$C$818:$C$849</c:f>
              <c:numCache>
                <c:formatCode>General</c:formatCode>
                <c:ptCount val="32"/>
                <c:pt idx="0">
                  <c:v>33</c:v>
                </c:pt>
                <c:pt idx="1">
                  <c:v>29</c:v>
                </c:pt>
                <c:pt idx="2">
                  <c:v>26</c:v>
                </c:pt>
                <c:pt idx="3">
                  <c:v>26</c:v>
                </c:pt>
                <c:pt idx="4">
                  <c:v>18.5</c:v>
                </c:pt>
                <c:pt idx="5">
                  <c:v>22.5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FracPoints!$D$818:$D$849</c:f>
              <c:numCache>
                <c:formatCode>General</c:formatCode>
                <c:ptCount val="32"/>
                <c:pt idx="0">
                  <c:v>5.94</c:v>
                </c:pt>
                <c:pt idx="1">
                  <c:v>3.3</c:v>
                </c:pt>
                <c:pt idx="2">
                  <c:v>4.95</c:v>
                </c:pt>
                <c:pt idx="3">
                  <c:v>4.62</c:v>
                </c:pt>
                <c:pt idx="4">
                  <c:v>4.29</c:v>
                </c:pt>
                <c:pt idx="5">
                  <c:v>3.63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FracPoints!$E$818:$E$849</c:f>
              <c:numCache>
                <c:formatCode>General</c:formatCode>
                <c:ptCount val="32"/>
                <c:pt idx="0">
                  <c:v>0.75</c:v>
                </c:pt>
                <c:pt idx="1">
                  <c:v>0.5</c:v>
                </c:pt>
                <c:pt idx="2">
                  <c:v>0.25</c:v>
                </c:pt>
                <c:pt idx="3">
                  <c:v>0.75</c:v>
                </c:pt>
                <c:pt idx="4">
                  <c:v>0.25</c:v>
                </c:pt>
                <c:pt idx="5">
                  <c:v>0.5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FracPoints!$F$818:$F$849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661696"/>
        <c:axId val="211681856"/>
      </c:barChart>
      <c:catAx>
        <c:axId val="213661696"/>
        <c:scaling>
          <c:orientation val="minMax"/>
        </c:scaling>
        <c:delete val="0"/>
        <c:axPos val="l"/>
        <c:majorTickMark val="out"/>
        <c:minorTickMark val="none"/>
        <c:tickLblPos val="nextTo"/>
        <c:crossAx val="211681856"/>
        <c:crosses val="autoZero"/>
        <c:auto val="1"/>
        <c:lblAlgn val="ctr"/>
        <c:lblOffset val="100"/>
        <c:noMultiLvlLbl val="0"/>
      </c:catAx>
      <c:valAx>
        <c:axId val="21168185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661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93408"/>
        <c:axId val="211684160"/>
      </c:barChart>
      <c:catAx>
        <c:axId val="213393408"/>
        <c:scaling>
          <c:orientation val="minMax"/>
        </c:scaling>
        <c:delete val="0"/>
        <c:axPos val="l"/>
        <c:majorTickMark val="out"/>
        <c:minorTickMark val="none"/>
        <c:tickLblPos val="nextTo"/>
        <c:crossAx val="211684160"/>
        <c:crosses val="autoZero"/>
        <c:auto val="1"/>
        <c:lblAlgn val="ctr"/>
        <c:lblOffset val="100"/>
        <c:noMultiLvlLbl val="0"/>
      </c:catAx>
      <c:valAx>
        <c:axId val="211684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393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93920"/>
        <c:axId val="211685888"/>
      </c:barChart>
      <c:catAx>
        <c:axId val="213393920"/>
        <c:scaling>
          <c:orientation val="minMax"/>
        </c:scaling>
        <c:delete val="0"/>
        <c:axPos val="l"/>
        <c:majorTickMark val="out"/>
        <c:minorTickMark val="none"/>
        <c:tickLblPos val="nextTo"/>
        <c:crossAx val="211685888"/>
        <c:crosses val="autoZero"/>
        <c:auto val="1"/>
        <c:lblAlgn val="ctr"/>
        <c:lblOffset val="100"/>
        <c:noMultiLvlLbl val="0"/>
      </c:catAx>
      <c:valAx>
        <c:axId val="2116858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393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FracPoints!$B$818:$B$849</c:f>
              <c:numCache>
                <c:formatCode>General</c:formatCode>
                <c:ptCount val="32"/>
                <c:pt idx="0">
                  <c:v>106</c:v>
                </c:pt>
                <c:pt idx="1">
                  <c:v>68</c:v>
                </c:pt>
                <c:pt idx="2">
                  <c:v>67</c:v>
                </c:pt>
                <c:pt idx="3">
                  <c:v>64</c:v>
                </c:pt>
                <c:pt idx="4">
                  <c:v>67</c:v>
                </c:pt>
                <c:pt idx="5">
                  <c:v>43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FracPoints!$C$818:$C$849</c:f>
              <c:numCache>
                <c:formatCode>General</c:formatCode>
                <c:ptCount val="32"/>
                <c:pt idx="0">
                  <c:v>33</c:v>
                </c:pt>
                <c:pt idx="1">
                  <c:v>29</c:v>
                </c:pt>
                <c:pt idx="2">
                  <c:v>26</c:v>
                </c:pt>
                <c:pt idx="3">
                  <c:v>26</c:v>
                </c:pt>
                <c:pt idx="4">
                  <c:v>18.5</c:v>
                </c:pt>
                <c:pt idx="5">
                  <c:v>22.5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FracPoints!$D$818:$D$849</c:f>
              <c:numCache>
                <c:formatCode>General</c:formatCode>
                <c:ptCount val="32"/>
                <c:pt idx="0">
                  <c:v>5.94</c:v>
                </c:pt>
                <c:pt idx="1">
                  <c:v>3.3</c:v>
                </c:pt>
                <c:pt idx="2">
                  <c:v>4.95</c:v>
                </c:pt>
                <c:pt idx="3">
                  <c:v>4.62</c:v>
                </c:pt>
                <c:pt idx="4">
                  <c:v>4.29</c:v>
                </c:pt>
                <c:pt idx="5">
                  <c:v>3.63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FracPoints!$E$818:$E$849</c:f>
              <c:numCache>
                <c:formatCode>General</c:formatCode>
                <c:ptCount val="32"/>
                <c:pt idx="0">
                  <c:v>0.75</c:v>
                </c:pt>
                <c:pt idx="1">
                  <c:v>0.5</c:v>
                </c:pt>
                <c:pt idx="2">
                  <c:v>0.25</c:v>
                </c:pt>
                <c:pt idx="3">
                  <c:v>0.75</c:v>
                </c:pt>
                <c:pt idx="4">
                  <c:v>0.25</c:v>
                </c:pt>
                <c:pt idx="5">
                  <c:v>0.5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FracPoints!$F$818:$F$849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394432"/>
        <c:axId val="211687616"/>
      </c:barChart>
      <c:catAx>
        <c:axId val="21339443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687616"/>
        <c:crosses val="autoZero"/>
        <c:auto val="1"/>
        <c:lblAlgn val="ctr"/>
        <c:lblOffset val="100"/>
        <c:noMultiLvlLbl val="0"/>
      </c:catAx>
      <c:valAx>
        <c:axId val="2116876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394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96992"/>
        <c:axId val="211370560"/>
      </c:barChart>
      <c:catAx>
        <c:axId val="21339699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370560"/>
        <c:crosses val="autoZero"/>
        <c:auto val="1"/>
        <c:lblAlgn val="ctr"/>
        <c:lblOffset val="100"/>
        <c:noMultiLvlLbl val="0"/>
      </c:catAx>
      <c:valAx>
        <c:axId val="2113705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396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49120"/>
        <c:axId val="211372288"/>
      </c:barChart>
      <c:catAx>
        <c:axId val="220549120"/>
        <c:scaling>
          <c:orientation val="minMax"/>
        </c:scaling>
        <c:delete val="0"/>
        <c:axPos val="l"/>
        <c:majorTickMark val="out"/>
        <c:minorTickMark val="none"/>
        <c:tickLblPos val="nextTo"/>
        <c:crossAx val="211372288"/>
        <c:crosses val="autoZero"/>
        <c:auto val="1"/>
        <c:lblAlgn val="ctr"/>
        <c:lblOffset val="100"/>
        <c:noMultiLvlLbl val="0"/>
      </c:catAx>
      <c:valAx>
        <c:axId val="2113722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549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FracPoints!$B$818:$B$849</c:f>
              <c:numCache>
                <c:formatCode>General</c:formatCode>
                <c:ptCount val="32"/>
                <c:pt idx="0">
                  <c:v>106</c:v>
                </c:pt>
                <c:pt idx="1">
                  <c:v>68</c:v>
                </c:pt>
                <c:pt idx="2">
                  <c:v>67</c:v>
                </c:pt>
                <c:pt idx="3">
                  <c:v>64</c:v>
                </c:pt>
                <c:pt idx="4">
                  <c:v>67</c:v>
                </c:pt>
                <c:pt idx="5">
                  <c:v>43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FracPoints!$C$818:$C$849</c:f>
              <c:numCache>
                <c:formatCode>General</c:formatCode>
                <c:ptCount val="32"/>
                <c:pt idx="0">
                  <c:v>33</c:v>
                </c:pt>
                <c:pt idx="1">
                  <c:v>29</c:v>
                </c:pt>
                <c:pt idx="2">
                  <c:v>26</c:v>
                </c:pt>
                <c:pt idx="3">
                  <c:v>26</c:v>
                </c:pt>
                <c:pt idx="4">
                  <c:v>18.5</c:v>
                </c:pt>
                <c:pt idx="5">
                  <c:v>22.5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FracPoints!$D$818:$D$849</c:f>
              <c:numCache>
                <c:formatCode>General</c:formatCode>
                <c:ptCount val="32"/>
                <c:pt idx="0">
                  <c:v>5.94</c:v>
                </c:pt>
                <c:pt idx="1">
                  <c:v>3.3</c:v>
                </c:pt>
                <c:pt idx="2">
                  <c:v>4.95</c:v>
                </c:pt>
                <c:pt idx="3">
                  <c:v>4.62</c:v>
                </c:pt>
                <c:pt idx="4">
                  <c:v>4.29</c:v>
                </c:pt>
                <c:pt idx="5">
                  <c:v>3.63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FracPoints!$E$818:$E$849</c:f>
              <c:numCache>
                <c:formatCode>General</c:formatCode>
                <c:ptCount val="32"/>
                <c:pt idx="0">
                  <c:v>0.75</c:v>
                </c:pt>
                <c:pt idx="1">
                  <c:v>0.5</c:v>
                </c:pt>
                <c:pt idx="2">
                  <c:v>0.25</c:v>
                </c:pt>
                <c:pt idx="3">
                  <c:v>0.75</c:v>
                </c:pt>
                <c:pt idx="4">
                  <c:v>0.25</c:v>
                </c:pt>
                <c:pt idx="5">
                  <c:v>0.5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FracPoints!$F$818:$F$849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549632"/>
        <c:axId val="211374016"/>
      </c:barChart>
      <c:catAx>
        <c:axId val="22054963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374016"/>
        <c:crosses val="autoZero"/>
        <c:auto val="1"/>
        <c:lblAlgn val="ctr"/>
        <c:lblOffset val="100"/>
        <c:noMultiLvlLbl val="0"/>
      </c:catAx>
      <c:valAx>
        <c:axId val="2113740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549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52704"/>
        <c:axId val="211376320"/>
      </c:barChart>
      <c:catAx>
        <c:axId val="220552704"/>
        <c:scaling>
          <c:orientation val="minMax"/>
        </c:scaling>
        <c:delete val="0"/>
        <c:axPos val="l"/>
        <c:majorTickMark val="out"/>
        <c:minorTickMark val="none"/>
        <c:tickLblPos val="nextTo"/>
        <c:crossAx val="211376320"/>
        <c:crosses val="autoZero"/>
        <c:auto val="1"/>
        <c:lblAlgn val="ctr"/>
        <c:lblOffset val="100"/>
        <c:noMultiLvlLbl val="0"/>
      </c:catAx>
      <c:valAx>
        <c:axId val="2113763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552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80192"/>
        <c:axId val="211730432"/>
      </c:barChart>
      <c:catAx>
        <c:axId val="22068019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730432"/>
        <c:crosses val="autoZero"/>
        <c:auto val="1"/>
        <c:lblAlgn val="ctr"/>
        <c:lblOffset val="100"/>
        <c:noMultiLvlLbl val="0"/>
      </c:catAx>
      <c:valAx>
        <c:axId val="21173043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680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FracPoints!$B$36:$B$67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FracPoints!$C$36:$C$67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15.5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FracPoints!$D$36:$D$67</c:f>
              <c:numCache>
                <c:formatCode>General</c:formatCode>
                <c:ptCount val="32"/>
                <c:pt idx="0">
                  <c:v>22.44</c:v>
                </c:pt>
                <c:pt idx="1">
                  <c:v>11.22</c:v>
                </c:pt>
                <c:pt idx="2">
                  <c:v>16.170000000000002</c:v>
                </c:pt>
                <c:pt idx="3">
                  <c:v>14.85</c:v>
                </c:pt>
                <c:pt idx="4">
                  <c:v>11.88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7.59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4.95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4.95</c:v>
                </c:pt>
                <c:pt idx="23">
                  <c:v>4.29</c:v>
                </c:pt>
                <c:pt idx="24">
                  <c:v>4.29</c:v>
                </c:pt>
                <c:pt idx="25">
                  <c:v>0.33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FracPoints!$E$36:$E$67</c:f>
              <c:numCache>
                <c:formatCode>General</c:formatCode>
                <c:ptCount val="32"/>
                <c:pt idx="0">
                  <c:v>9.75</c:v>
                </c:pt>
                <c:pt idx="1">
                  <c:v>8</c:v>
                </c:pt>
                <c:pt idx="2">
                  <c:v>7</c:v>
                </c:pt>
                <c:pt idx="3">
                  <c:v>7.5</c:v>
                </c:pt>
                <c:pt idx="4">
                  <c:v>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4.75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3.75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0.25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FracPoints!$F$36:$F$67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394880"/>
        <c:axId val="215072064"/>
      </c:barChart>
      <c:catAx>
        <c:axId val="78394880"/>
        <c:scaling>
          <c:orientation val="minMax"/>
        </c:scaling>
        <c:delete val="0"/>
        <c:axPos val="l"/>
        <c:majorTickMark val="out"/>
        <c:minorTickMark val="none"/>
        <c:tickLblPos val="nextTo"/>
        <c:crossAx val="215072064"/>
        <c:crosses val="autoZero"/>
        <c:auto val="1"/>
        <c:lblAlgn val="ctr"/>
        <c:lblOffset val="100"/>
        <c:noMultiLvlLbl val="0"/>
      </c:catAx>
      <c:valAx>
        <c:axId val="21507206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394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FracPoints!$B$852:$B$883</c:f>
              <c:numCache>
                <c:formatCode>General</c:formatCode>
                <c:ptCount val="32"/>
                <c:pt idx="0">
                  <c:v>116</c:v>
                </c:pt>
                <c:pt idx="1">
                  <c:v>79</c:v>
                </c:pt>
                <c:pt idx="2">
                  <c:v>75</c:v>
                </c:pt>
                <c:pt idx="3">
                  <c:v>72</c:v>
                </c:pt>
                <c:pt idx="4">
                  <c:v>75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FracPoints!$C$852:$C$883</c:f>
              <c:numCache>
                <c:formatCode>General</c:formatCode>
                <c:ptCount val="32"/>
                <c:pt idx="0">
                  <c:v>31.5</c:v>
                </c:pt>
                <c:pt idx="1">
                  <c:v>24.5</c:v>
                </c:pt>
                <c:pt idx="2">
                  <c:v>23</c:v>
                </c:pt>
                <c:pt idx="3">
                  <c:v>25</c:v>
                </c:pt>
                <c:pt idx="4">
                  <c:v>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FracPoints!$D$852:$D$883</c:f>
              <c:numCache>
                <c:formatCode>General</c:formatCode>
                <c:ptCount val="32"/>
                <c:pt idx="0">
                  <c:v>4.29</c:v>
                </c:pt>
                <c:pt idx="1">
                  <c:v>2.97</c:v>
                </c:pt>
                <c:pt idx="2">
                  <c:v>4.62</c:v>
                </c:pt>
                <c:pt idx="3">
                  <c:v>3.3</c:v>
                </c:pt>
                <c:pt idx="4">
                  <c:v>2.64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FracPoints!$E$852:$E$883</c:f>
              <c:numCache>
                <c:formatCode>General</c:formatCode>
                <c:ptCount val="32"/>
                <c:pt idx="0">
                  <c:v>0.25</c:v>
                </c:pt>
                <c:pt idx="1">
                  <c:v>0.25</c:v>
                </c:pt>
                <c:pt idx="2">
                  <c:v>0</c:v>
                </c:pt>
                <c:pt idx="3">
                  <c:v>0.25</c:v>
                </c:pt>
                <c:pt idx="4">
                  <c:v>0.25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FracPoints!$F$852:$F$883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680704"/>
        <c:axId val="211732160"/>
      </c:barChart>
      <c:catAx>
        <c:axId val="220680704"/>
        <c:scaling>
          <c:orientation val="minMax"/>
        </c:scaling>
        <c:delete val="0"/>
        <c:axPos val="l"/>
        <c:majorTickMark val="out"/>
        <c:minorTickMark val="none"/>
        <c:tickLblPos val="nextTo"/>
        <c:crossAx val="211732160"/>
        <c:crosses val="autoZero"/>
        <c:auto val="1"/>
        <c:lblAlgn val="ctr"/>
        <c:lblOffset val="100"/>
        <c:noMultiLvlLbl val="0"/>
      </c:catAx>
      <c:valAx>
        <c:axId val="2117321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680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82240"/>
        <c:axId val="211734464"/>
      </c:barChart>
      <c:catAx>
        <c:axId val="220682240"/>
        <c:scaling>
          <c:orientation val="minMax"/>
        </c:scaling>
        <c:delete val="0"/>
        <c:axPos val="l"/>
        <c:majorTickMark val="out"/>
        <c:minorTickMark val="none"/>
        <c:tickLblPos val="nextTo"/>
        <c:crossAx val="211734464"/>
        <c:crosses val="autoZero"/>
        <c:auto val="1"/>
        <c:lblAlgn val="ctr"/>
        <c:lblOffset val="100"/>
        <c:noMultiLvlLbl val="0"/>
      </c:catAx>
      <c:valAx>
        <c:axId val="211734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682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82752"/>
        <c:axId val="211736192"/>
      </c:barChart>
      <c:catAx>
        <c:axId val="220682752"/>
        <c:scaling>
          <c:orientation val="minMax"/>
        </c:scaling>
        <c:delete val="0"/>
        <c:axPos val="l"/>
        <c:majorTickMark val="out"/>
        <c:minorTickMark val="none"/>
        <c:tickLblPos val="nextTo"/>
        <c:crossAx val="211736192"/>
        <c:crosses val="autoZero"/>
        <c:auto val="1"/>
        <c:lblAlgn val="ctr"/>
        <c:lblOffset val="100"/>
        <c:noMultiLvlLbl val="0"/>
      </c:catAx>
      <c:valAx>
        <c:axId val="2117361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682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FracPoints!$B$852:$B$883</c:f>
              <c:numCache>
                <c:formatCode>General</c:formatCode>
                <c:ptCount val="32"/>
                <c:pt idx="0">
                  <c:v>116</c:v>
                </c:pt>
                <c:pt idx="1">
                  <c:v>79</c:v>
                </c:pt>
                <c:pt idx="2">
                  <c:v>75</c:v>
                </c:pt>
                <c:pt idx="3">
                  <c:v>72</c:v>
                </c:pt>
                <c:pt idx="4">
                  <c:v>75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FracPoints!$C$852:$C$883</c:f>
              <c:numCache>
                <c:formatCode>General</c:formatCode>
                <c:ptCount val="32"/>
                <c:pt idx="0">
                  <c:v>31.5</c:v>
                </c:pt>
                <c:pt idx="1">
                  <c:v>24.5</c:v>
                </c:pt>
                <c:pt idx="2">
                  <c:v>23</c:v>
                </c:pt>
                <c:pt idx="3">
                  <c:v>25</c:v>
                </c:pt>
                <c:pt idx="4">
                  <c:v>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FracPoints!$D$852:$D$883</c:f>
              <c:numCache>
                <c:formatCode>General</c:formatCode>
                <c:ptCount val="32"/>
                <c:pt idx="0">
                  <c:v>4.29</c:v>
                </c:pt>
                <c:pt idx="1">
                  <c:v>2.97</c:v>
                </c:pt>
                <c:pt idx="2">
                  <c:v>4.62</c:v>
                </c:pt>
                <c:pt idx="3">
                  <c:v>3.3</c:v>
                </c:pt>
                <c:pt idx="4">
                  <c:v>2.64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FracPoints!$E$852:$E$883</c:f>
              <c:numCache>
                <c:formatCode>General</c:formatCode>
                <c:ptCount val="32"/>
                <c:pt idx="0">
                  <c:v>0.25</c:v>
                </c:pt>
                <c:pt idx="1">
                  <c:v>0.25</c:v>
                </c:pt>
                <c:pt idx="2">
                  <c:v>0</c:v>
                </c:pt>
                <c:pt idx="3">
                  <c:v>0.25</c:v>
                </c:pt>
                <c:pt idx="4">
                  <c:v>0.25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FracPoints!$F$852:$F$883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725184"/>
        <c:axId val="211737920"/>
      </c:barChart>
      <c:catAx>
        <c:axId val="213725184"/>
        <c:scaling>
          <c:orientation val="minMax"/>
        </c:scaling>
        <c:delete val="0"/>
        <c:axPos val="l"/>
        <c:majorTickMark val="out"/>
        <c:minorTickMark val="none"/>
        <c:tickLblPos val="nextTo"/>
        <c:crossAx val="211737920"/>
        <c:crosses val="autoZero"/>
        <c:auto val="1"/>
        <c:lblAlgn val="ctr"/>
        <c:lblOffset val="100"/>
        <c:noMultiLvlLbl val="0"/>
      </c:catAx>
      <c:valAx>
        <c:axId val="21173792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725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27744"/>
        <c:axId val="213780160"/>
      </c:barChart>
      <c:catAx>
        <c:axId val="213727744"/>
        <c:scaling>
          <c:orientation val="minMax"/>
        </c:scaling>
        <c:delete val="0"/>
        <c:axPos val="l"/>
        <c:majorTickMark val="out"/>
        <c:minorTickMark val="none"/>
        <c:tickLblPos val="nextTo"/>
        <c:crossAx val="213780160"/>
        <c:crosses val="autoZero"/>
        <c:auto val="1"/>
        <c:lblAlgn val="ctr"/>
        <c:lblOffset val="100"/>
        <c:noMultiLvlLbl val="0"/>
      </c:catAx>
      <c:valAx>
        <c:axId val="213780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727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28256"/>
        <c:axId val="213781888"/>
      </c:barChart>
      <c:catAx>
        <c:axId val="213728256"/>
        <c:scaling>
          <c:orientation val="minMax"/>
        </c:scaling>
        <c:delete val="0"/>
        <c:axPos val="l"/>
        <c:majorTickMark val="out"/>
        <c:minorTickMark val="none"/>
        <c:tickLblPos val="nextTo"/>
        <c:crossAx val="213781888"/>
        <c:crosses val="autoZero"/>
        <c:auto val="1"/>
        <c:lblAlgn val="ctr"/>
        <c:lblOffset val="100"/>
        <c:noMultiLvlLbl val="0"/>
      </c:catAx>
      <c:valAx>
        <c:axId val="2137818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728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FracPoints!$B$852:$B$883</c:f>
              <c:numCache>
                <c:formatCode>General</c:formatCode>
                <c:ptCount val="32"/>
                <c:pt idx="0">
                  <c:v>116</c:v>
                </c:pt>
                <c:pt idx="1">
                  <c:v>79</c:v>
                </c:pt>
                <c:pt idx="2">
                  <c:v>75</c:v>
                </c:pt>
                <c:pt idx="3">
                  <c:v>72</c:v>
                </c:pt>
                <c:pt idx="4">
                  <c:v>75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FracPoints!$C$852:$C$883</c:f>
              <c:numCache>
                <c:formatCode>General</c:formatCode>
                <c:ptCount val="32"/>
                <c:pt idx="0">
                  <c:v>31.5</c:v>
                </c:pt>
                <c:pt idx="1">
                  <c:v>24.5</c:v>
                </c:pt>
                <c:pt idx="2">
                  <c:v>23</c:v>
                </c:pt>
                <c:pt idx="3">
                  <c:v>25</c:v>
                </c:pt>
                <c:pt idx="4">
                  <c:v>17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FracPoints!$D$852:$D$883</c:f>
              <c:numCache>
                <c:formatCode>General</c:formatCode>
                <c:ptCount val="32"/>
                <c:pt idx="0">
                  <c:v>4.29</c:v>
                </c:pt>
                <c:pt idx="1">
                  <c:v>2.97</c:v>
                </c:pt>
                <c:pt idx="2">
                  <c:v>4.62</c:v>
                </c:pt>
                <c:pt idx="3">
                  <c:v>3.3</c:v>
                </c:pt>
                <c:pt idx="4">
                  <c:v>2.64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FracPoints!$E$852:$E$883</c:f>
              <c:numCache>
                <c:formatCode>General</c:formatCode>
                <c:ptCount val="32"/>
                <c:pt idx="0">
                  <c:v>0.25</c:v>
                </c:pt>
                <c:pt idx="1">
                  <c:v>0.25</c:v>
                </c:pt>
                <c:pt idx="2">
                  <c:v>0</c:v>
                </c:pt>
                <c:pt idx="3">
                  <c:v>0.25</c:v>
                </c:pt>
                <c:pt idx="4">
                  <c:v>0.25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FracPoints!$F$852:$F$883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728768"/>
        <c:axId val="213783616"/>
      </c:barChart>
      <c:catAx>
        <c:axId val="213728768"/>
        <c:scaling>
          <c:orientation val="minMax"/>
        </c:scaling>
        <c:delete val="0"/>
        <c:axPos val="l"/>
        <c:majorTickMark val="out"/>
        <c:minorTickMark val="none"/>
        <c:tickLblPos val="nextTo"/>
        <c:crossAx val="213783616"/>
        <c:crosses val="autoZero"/>
        <c:auto val="1"/>
        <c:lblAlgn val="ctr"/>
        <c:lblOffset val="100"/>
        <c:noMultiLvlLbl val="0"/>
      </c:catAx>
      <c:valAx>
        <c:axId val="2137836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728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936640"/>
        <c:axId val="213785920"/>
      </c:barChart>
      <c:catAx>
        <c:axId val="213936640"/>
        <c:scaling>
          <c:orientation val="minMax"/>
        </c:scaling>
        <c:delete val="0"/>
        <c:axPos val="l"/>
        <c:majorTickMark val="out"/>
        <c:minorTickMark val="none"/>
        <c:tickLblPos val="nextTo"/>
        <c:crossAx val="213785920"/>
        <c:crosses val="autoZero"/>
        <c:auto val="1"/>
        <c:lblAlgn val="ctr"/>
        <c:lblOffset val="100"/>
        <c:noMultiLvlLbl val="0"/>
      </c:catAx>
      <c:valAx>
        <c:axId val="2137859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936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937152"/>
        <c:axId val="213525632"/>
      </c:barChart>
      <c:catAx>
        <c:axId val="213937152"/>
        <c:scaling>
          <c:orientation val="minMax"/>
        </c:scaling>
        <c:delete val="0"/>
        <c:axPos val="l"/>
        <c:majorTickMark val="out"/>
        <c:minorTickMark val="none"/>
        <c:tickLblPos val="nextTo"/>
        <c:crossAx val="213525632"/>
        <c:crosses val="autoZero"/>
        <c:auto val="1"/>
        <c:lblAlgn val="ctr"/>
        <c:lblOffset val="100"/>
        <c:noMultiLvlLbl val="0"/>
      </c:catAx>
      <c:valAx>
        <c:axId val="21352563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937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FracPoints!$B$886:$B$917</c:f>
              <c:numCache>
                <c:formatCode>General</c:formatCode>
                <c:ptCount val="32"/>
                <c:pt idx="0">
                  <c:v>125</c:v>
                </c:pt>
                <c:pt idx="1">
                  <c:v>87</c:v>
                </c:pt>
                <c:pt idx="2">
                  <c:v>79</c:v>
                </c:pt>
                <c:pt idx="3">
                  <c:v>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FracPoints!$C$886:$C$917</c:f>
              <c:numCache>
                <c:formatCode>General</c:formatCode>
                <c:ptCount val="32"/>
                <c:pt idx="0">
                  <c:v>29.5</c:v>
                </c:pt>
                <c:pt idx="1">
                  <c:v>21.5</c:v>
                </c:pt>
                <c:pt idx="2">
                  <c:v>24</c:v>
                </c:pt>
                <c:pt idx="3">
                  <c:v>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FracPoints!$D$886:$D$917</c:f>
              <c:numCache>
                <c:formatCode>General</c:formatCode>
                <c:ptCount val="32"/>
                <c:pt idx="0">
                  <c:v>2.97</c:v>
                </c:pt>
                <c:pt idx="1">
                  <c:v>2.64</c:v>
                </c:pt>
                <c:pt idx="2">
                  <c:v>2.64</c:v>
                </c:pt>
                <c:pt idx="3">
                  <c:v>2.64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FracPoints!$E$886:$E$917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FracPoints!$F$886:$F$917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937664"/>
        <c:axId val="213527360"/>
      </c:barChart>
      <c:catAx>
        <c:axId val="213937664"/>
        <c:scaling>
          <c:orientation val="minMax"/>
        </c:scaling>
        <c:delete val="0"/>
        <c:axPos val="l"/>
        <c:majorTickMark val="out"/>
        <c:minorTickMark val="none"/>
        <c:tickLblPos val="nextTo"/>
        <c:crossAx val="213527360"/>
        <c:crosses val="autoZero"/>
        <c:auto val="1"/>
        <c:lblAlgn val="ctr"/>
        <c:lblOffset val="100"/>
        <c:noMultiLvlLbl val="0"/>
      </c:catAx>
      <c:valAx>
        <c:axId val="2135273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937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501376"/>
        <c:axId val="215070336"/>
      </c:barChart>
      <c:catAx>
        <c:axId val="78501376"/>
        <c:scaling>
          <c:orientation val="minMax"/>
        </c:scaling>
        <c:delete val="0"/>
        <c:axPos val="l"/>
        <c:majorTickMark val="out"/>
        <c:minorTickMark val="none"/>
        <c:tickLblPos val="nextTo"/>
        <c:crossAx val="215070336"/>
        <c:crosses val="autoZero"/>
        <c:auto val="1"/>
        <c:lblAlgn val="ctr"/>
        <c:lblOffset val="100"/>
        <c:noMultiLvlLbl val="0"/>
      </c:catAx>
      <c:valAx>
        <c:axId val="2150703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501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259264"/>
        <c:axId val="213529664"/>
      </c:barChart>
      <c:catAx>
        <c:axId val="221259264"/>
        <c:scaling>
          <c:orientation val="minMax"/>
        </c:scaling>
        <c:delete val="0"/>
        <c:axPos val="l"/>
        <c:majorTickMark val="out"/>
        <c:minorTickMark val="none"/>
        <c:tickLblPos val="nextTo"/>
        <c:crossAx val="213529664"/>
        <c:crosses val="autoZero"/>
        <c:auto val="1"/>
        <c:lblAlgn val="ctr"/>
        <c:lblOffset val="100"/>
        <c:noMultiLvlLbl val="0"/>
      </c:catAx>
      <c:valAx>
        <c:axId val="2135296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1259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259776"/>
        <c:axId val="213531392"/>
      </c:barChart>
      <c:catAx>
        <c:axId val="221259776"/>
        <c:scaling>
          <c:orientation val="minMax"/>
        </c:scaling>
        <c:delete val="0"/>
        <c:axPos val="l"/>
        <c:majorTickMark val="out"/>
        <c:minorTickMark val="none"/>
        <c:tickLblPos val="nextTo"/>
        <c:crossAx val="213531392"/>
        <c:crosses val="autoZero"/>
        <c:auto val="1"/>
        <c:lblAlgn val="ctr"/>
        <c:lblOffset val="100"/>
        <c:noMultiLvlLbl val="0"/>
      </c:catAx>
      <c:valAx>
        <c:axId val="2135313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1259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FracPoints!$B$886:$B$917</c:f>
              <c:numCache>
                <c:formatCode>General</c:formatCode>
                <c:ptCount val="32"/>
                <c:pt idx="0">
                  <c:v>125</c:v>
                </c:pt>
                <c:pt idx="1">
                  <c:v>87</c:v>
                </c:pt>
                <c:pt idx="2">
                  <c:v>79</c:v>
                </c:pt>
                <c:pt idx="3">
                  <c:v>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FracPoints!$C$886:$C$917</c:f>
              <c:numCache>
                <c:formatCode>General</c:formatCode>
                <c:ptCount val="32"/>
                <c:pt idx="0">
                  <c:v>29.5</c:v>
                </c:pt>
                <c:pt idx="1">
                  <c:v>21.5</c:v>
                </c:pt>
                <c:pt idx="2">
                  <c:v>24</c:v>
                </c:pt>
                <c:pt idx="3">
                  <c:v>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FracPoints!$D$886:$D$917</c:f>
              <c:numCache>
                <c:formatCode>General</c:formatCode>
                <c:ptCount val="32"/>
                <c:pt idx="0">
                  <c:v>2.97</c:v>
                </c:pt>
                <c:pt idx="1">
                  <c:v>2.64</c:v>
                </c:pt>
                <c:pt idx="2">
                  <c:v>2.64</c:v>
                </c:pt>
                <c:pt idx="3">
                  <c:v>2.64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FracPoints!$E$886:$E$917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FracPoints!$F$886:$F$917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1260288"/>
        <c:axId val="221405760"/>
      </c:barChart>
      <c:catAx>
        <c:axId val="221260288"/>
        <c:scaling>
          <c:orientation val="minMax"/>
        </c:scaling>
        <c:delete val="0"/>
        <c:axPos val="l"/>
        <c:majorTickMark val="out"/>
        <c:minorTickMark val="none"/>
        <c:tickLblPos val="nextTo"/>
        <c:crossAx val="221405760"/>
        <c:crosses val="autoZero"/>
        <c:auto val="1"/>
        <c:lblAlgn val="ctr"/>
        <c:lblOffset val="100"/>
        <c:noMultiLvlLbl val="0"/>
      </c:catAx>
      <c:valAx>
        <c:axId val="2214057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1260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500928"/>
        <c:axId val="221408064"/>
      </c:barChart>
      <c:catAx>
        <c:axId val="221500928"/>
        <c:scaling>
          <c:orientation val="minMax"/>
        </c:scaling>
        <c:delete val="0"/>
        <c:axPos val="l"/>
        <c:majorTickMark val="out"/>
        <c:minorTickMark val="none"/>
        <c:tickLblPos val="nextTo"/>
        <c:crossAx val="221408064"/>
        <c:crosses val="autoZero"/>
        <c:auto val="1"/>
        <c:lblAlgn val="ctr"/>
        <c:lblOffset val="100"/>
        <c:noMultiLvlLbl val="0"/>
      </c:catAx>
      <c:valAx>
        <c:axId val="2214080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1500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501440"/>
        <c:axId val="221409792"/>
      </c:barChart>
      <c:catAx>
        <c:axId val="221501440"/>
        <c:scaling>
          <c:orientation val="minMax"/>
        </c:scaling>
        <c:delete val="0"/>
        <c:axPos val="l"/>
        <c:majorTickMark val="out"/>
        <c:minorTickMark val="none"/>
        <c:tickLblPos val="nextTo"/>
        <c:crossAx val="221409792"/>
        <c:crosses val="autoZero"/>
        <c:auto val="1"/>
        <c:lblAlgn val="ctr"/>
        <c:lblOffset val="100"/>
        <c:noMultiLvlLbl val="0"/>
      </c:catAx>
      <c:valAx>
        <c:axId val="2214097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1501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FracPoints!$B$886:$B$917</c:f>
              <c:numCache>
                <c:formatCode>General</c:formatCode>
                <c:ptCount val="32"/>
                <c:pt idx="0">
                  <c:v>125</c:v>
                </c:pt>
                <c:pt idx="1">
                  <c:v>87</c:v>
                </c:pt>
                <c:pt idx="2">
                  <c:v>79</c:v>
                </c:pt>
                <c:pt idx="3">
                  <c:v>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FracPoints!$C$886:$C$917</c:f>
              <c:numCache>
                <c:formatCode>General</c:formatCode>
                <c:ptCount val="32"/>
                <c:pt idx="0">
                  <c:v>29.5</c:v>
                </c:pt>
                <c:pt idx="1">
                  <c:v>21.5</c:v>
                </c:pt>
                <c:pt idx="2">
                  <c:v>24</c:v>
                </c:pt>
                <c:pt idx="3">
                  <c:v>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99.5</c:v>
                </c:pt>
                <c:pt idx="28">
                  <c:v>99.5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FracPoints!$D$886:$D$917</c:f>
              <c:numCache>
                <c:formatCode>General</c:formatCode>
                <c:ptCount val="32"/>
                <c:pt idx="0">
                  <c:v>2.97</c:v>
                </c:pt>
                <c:pt idx="1">
                  <c:v>2.64</c:v>
                </c:pt>
                <c:pt idx="2">
                  <c:v>2.64</c:v>
                </c:pt>
                <c:pt idx="3">
                  <c:v>2.64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FracPoints!$E$886:$E$917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FracPoints!$F$886:$F$917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1501952"/>
        <c:axId val="221411520"/>
      </c:barChart>
      <c:catAx>
        <c:axId val="221501952"/>
        <c:scaling>
          <c:orientation val="minMax"/>
        </c:scaling>
        <c:delete val="0"/>
        <c:axPos val="l"/>
        <c:majorTickMark val="out"/>
        <c:minorTickMark val="none"/>
        <c:tickLblPos val="nextTo"/>
        <c:crossAx val="221411520"/>
        <c:crosses val="autoZero"/>
        <c:auto val="1"/>
        <c:lblAlgn val="ctr"/>
        <c:lblOffset val="100"/>
        <c:noMultiLvlLbl val="0"/>
      </c:catAx>
      <c:valAx>
        <c:axId val="22141152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1501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862592"/>
        <c:axId val="196100672"/>
      </c:barChart>
      <c:catAx>
        <c:axId val="226862592"/>
        <c:scaling>
          <c:orientation val="minMax"/>
        </c:scaling>
        <c:delete val="0"/>
        <c:axPos val="l"/>
        <c:majorTickMark val="out"/>
        <c:minorTickMark val="none"/>
        <c:tickLblPos val="nextTo"/>
        <c:crossAx val="196100672"/>
        <c:crosses val="autoZero"/>
        <c:auto val="1"/>
        <c:lblAlgn val="ctr"/>
        <c:lblOffset val="100"/>
        <c:noMultiLvlLbl val="0"/>
      </c:catAx>
      <c:valAx>
        <c:axId val="1961006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862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863104"/>
        <c:axId val="196102400"/>
      </c:barChart>
      <c:catAx>
        <c:axId val="226863104"/>
        <c:scaling>
          <c:orientation val="minMax"/>
        </c:scaling>
        <c:delete val="0"/>
        <c:axPos val="l"/>
        <c:majorTickMark val="out"/>
        <c:minorTickMark val="none"/>
        <c:tickLblPos val="nextTo"/>
        <c:crossAx val="196102400"/>
        <c:crosses val="autoZero"/>
        <c:auto val="1"/>
        <c:lblAlgn val="ctr"/>
        <c:lblOffset val="100"/>
        <c:noMultiLvlLbl val="0"/>
      </c:catAx>
      <c:valAx>
        <c:axId val="19610240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863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FracPoints!$B$920:$B$951</c:f>
              <c:numCache>
                <c:formatCode>General</c:formatCode>
                <c:ptCount val="32"/>
                <c:pt idx="0">
                  <c:v>125</c:v>
                </c:pt>
                <c:pt idx="1">
                  <c:v>87</c:v>
                </c:pt>
                <c:pt idx="2">
                  <c:v>79</c:v>
                </c:pt>
                <c:pt idx="3">
                  <c:v>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200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FracPoints!$C$920:$C$951</c:f>
              <c:numCache>
                <c:formatCode>General</c:formatCode>
                <c:ptCount val="32"/>
                <c:pt idx="0">
                  <c:v>29.5</c:v>
                </c:pt>
                <c:pt idx="1">
                  <c:v>21.5</c:v>
                </c:pt>
                <c:pt idx="2">
                  <c:v>24</c:v>
                </c:pt>
                <c:pt idx="3">
                  <c:v>20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FracPoints!$D$920:$D$951</c:f>
              <c:numCache>
                <c:formatCode>General</c:formatCode>
                <c:ptCount val="32"/>
                <c:pt idx="0">
                  <c:v>2.97</c:v>
                </c:pt>
                <c:pt idx="1">
                  <c:v>2.64</c:v>
                </c:pt>
                <c:pt idx="2">
                  <c:v>2.64</c:v>
                </c:pt>
                <c:pt idx="3">
                  <c:v>2.64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FracPoints!$E$920:$E$951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FracPoints!$F$920:$F$951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863616"/>
        <c:axId val="196104128"/>
      </c:barChart>
      <c:catAx>
        <c:axId val="226863616"/>
        <c:scaling>
          <c:orientation val="minMax"/>
        </c:scaling>
        <c:delete val="0"/>
        <c:axPos val="l"/>
        <c:majorTickMark val="out"/>
        <c:minorTickMark val="none"/>
        <c:tickLblPos val="nextTo"/>
        <c:crossAx val="196104128"/>
        <c:crosses val="autoZero"/>
        <c:auto val="1"/>
        <c:lblAlgn val="ctr"/>
        <c:lblOffset val="100"/>
        <c:noMultiLvlLbl val="0"/>
      </c:catAx>
      <c:valAx>
        <c:axId val="19610412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863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501888"/>
        <c:axId val="118106944"/>
      </c:barChart>
      <c:catAx>
        <c:axId val="78501888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06944"/>
        <c:crosses val="autoZero"/>
        <c:auto val="1"/>
        <c:lblAlgn val="ctr"/>
        <c:lblOffset val="100"/>
        <c:noMultiLvlLbl val="0"/>
      </c:catAx>
      <c:valAx>
        <c:axId val="11810694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501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FracPoints!$B$70:$B$101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FracPoints!$C$70:$C$101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16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6.5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FracPoints!$D$70:$D$101</c:f>
              <c:numCache>
                <c:formatCode>General</c:formatCode>
                <c:ptCount val="32"/>
                <c:pt idx="0">
                  <c:v>22.77</c:v>
                </c:pt>
                <c:pt idx="1">
                  <c:v>11.22</c:v>
                </c:pt>
                <c:pt idx="2">
                  <c:v>15.84</c:v>
                </c:pt>
                <c:pt idx="3">
                  <c:v>15.18</c:v>
                </c:pt>
                <c:pt idx="4">
                  <c:v>11.88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7.59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5.28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4.62</c:v>
                </c:pt>
                <c:pt idx="23">
                  <c:v>4.29</c:v>
                </c:pt>
                <c:pt idx="24">
                  <c:v>4.29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FracPoints!$E$70:$E$101</c:f>
              <c:numCache>
                <c:formatCode>General</c:formatCode>
                <c:ptCount val="32"/>
                <c:pt idx="0">
                  <c:v>9.5</c:v>
                </c:pt>
                <c:pt idx="1">
                  <c:v>8</c:v>
                </c:pt>
                <c:pt idx="2">
                  <c:v>7</c:v>
                </c:pt>
                <c:pt idx="3">
                  <c:v>7.25</c:v>
                </c:pt>
                <c:pt idx="4">
                  <c:v>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4.75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FracPoints!$F$70:$F$101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502400"/>
        <c:axId val="118108672"/>
      </c:barChart>
      <c:catAx>
        <c:axId val="78502400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08672"/>
        <c:crosses val="autoZero"/>
        <c:auto val="1"/>
        <c:lblAlgn val="ctr"/>
        <c:lblOffset val="100"/>
        <c:noMultiLvlLbl val="0"/>
      </c:catAx>
      <c:valAx>
        <c:axId val="11810867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50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86240"/>
        <c:axId val="118110976"/>
      </c:barChart>
      <c:catAx>
        <c:axId val="118986240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10976"/>
        <c:crosses val="autoZero"/>
        <c:auto val="1"/>
        <c:lblAlgn val="ctr"/>
        <c:lblOffset val="100"/>
        <c:noMultiLvlLbl val="0"/>
      </c:catAx>
      <c:valAx>
        <c:axId val="1181109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898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87776"/>
        <c:axId val="118129216"/>
      </c:barChart>
      <c:catAx>
        <c:axId val="118987776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29216"/>
        <c:crosses val="autoZero"/>
        <c:auto val="1"/>
        <c:lblAlgn val="ctr"/>
        <c:lblOffset val="100"/>
        <c:noMultiLvlLbl val="0"/>
      </c:catAx>
      <c:valAx>
        <c:axId val="11812921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8987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FracPoints!$B$70:$B$101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FracPoints!$C$70:$C$101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16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6.5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FracPoints!$D$70:$D$101</c:f>
              <c:numCache>
                <c:formatCode>General</c:formatCode>
                <c:ptCount val="32"/>
                <c:pt idx="0">
                  <c:v>22.77</c:v>
                </c:pt>
                <c:pt idx="1">
                  <c:v>11.22</c:v>
                </c:pt>
                <c:pt idx="2">
                  <c:v>15.84</c:v>
                </c:pt>
                <c:pt idx="3">
                  <c:v>15.18</c:v>
                </c:pt>
                <c:pt idx="4">
                  <c:v>11.88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7.59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5.28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4.62</c:v>
                </c:pt>
                <c:pt idx="23">
                  <c:v>4.29</c:v>
                </c:pt>
                <c:pt idx="24">
                  <c:v>4.29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FracPoints!$E$70:$E$101</c:f>
              <c:numCache>
                <c:formatCode>General</c:formatCode>
                <c:ptCount val="32"/>
                <c:pt idx="0">
                  <c:v>9.5</c:v>
                </c:pt>
                <c:pt idx="1">
                  <c:v>8</c:v>
                </c:pt>
                <c:pt idx="2">
                  <c:v>7</c:v>
                </c:pt>
                <c:pt idx="3">
                  <c:v>7.25</c:v>
                </c:pt>
                <c:pt idx="4">
                  <c:v>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4.75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FracPoints!$F$70:$F$101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865920"/>
        <c:axId val="118131520"/>
      </c:barChart>
      <c:catAx>
        <c:axId val="118865920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31520"/>
        <c:crosses val="autoZero"/>
        <c:auto val="1"/>
        <c:lblAlgn val="ctr"/>
        <c:lblOffset val="100"/>
        <c:noMultiLvlLbl val="0"/>
      </c:catAx>
      <c:valAx>
        <c:axId val="11813152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8865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371456"/>
        <c:axId val="218359488"/>
      </c:barChart>
      <c:catAx>
        <c:axId val="220371456"/>
        <c:scaling>
          <c:orientation val="minMax"/>
        </c:scaling>
        <c:delete val="0"/>
        <c:axPos val="l"/>
        <c:majorTickMark val="out"/>
        <c:minorTickMark val="none"/>
        <c:tickLblPos val="nextTo"/>
        <c:crossAx val="218359488"/>
        <c:crosses val="autoZero"/>
        <c:auto val="1"/>
        <c:lblAlgn val="ctr"/>
        <c:lblOffset val="100"/>
        <c:noMultiLvlLbl val="0"/>
      </c:catAx>
      <c:valAx>
        <c:axId val="2183594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371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69504"/>
        <c:axId val="118133248"/>
      </c:barChart>
      <c:catAx>
        <c:axId val="118869504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33248"/>
        <c:crosses val="autoZero"/>
        <c:auto val="1"/>
        <c:lblAlgn val="ctr"/>
        <c:lblOffset val="100"/>
        <c:noMultiLvlLbl val="0"/>
      </c:catAx>
      <c:valAx>
        <c:axId val="1181332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8869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128064"/>
        <c:axId val="118134976"/>
      </c:barChart>
      <c:catAx>
        <c:axId val="119128064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34976"/>
        <c:crosses val="autoZero"/>
        <c:auto val="1"/>
        <c:lblAlgn val="ctr"/>
        <c:lblOffset val="100"/>
        <c:noMultiLvlLbl val="0"/>
      </c:catAx>
      <c:valAx>
        <c:axId val="1181349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912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FracPoints!$B$70:$B$101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FracPoints!$C$70:$C$101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16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6.5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FracPoints!$D$70:$D$101</c:f>
              <c:numCache>
                <c:formatCode>General</c:formatCode>
                <c:ptCount val="32"/>
                <c:pt idx="0">
                  <c:v>22.77</c:v>
                </c:pt>
                <c:pt idx="1">
                  <c:v>11.22</c:v>
                </c:pt>
                <c:pt idx="2">
                  <c:v>15.84</c:v>
                </c:pt>
                <c:pt idx="3">
                  <c:v>15.18</c:v>
                </c:pt>
                <c:pt idx="4">
                  <c:v>11.88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7.59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5.28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4.62</c:v>
                </c:pt>
                <c:pt idx="23">
                  <c:v>4.29</c:v>
                </c:pt>
                <c:pt idx="24">
                  <c:v>4.29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FracPoints!$E$70:$E$101</c:f>
              <c:numCache>
                <c:formatCode>General</c:formatCode>
                <c:ptCount val="32"/>
                <c:pt idx="0">
                  <c:v>9.5</c:v>
                </c:pt>
                <c:pt idx="1">
                  <c:v>8</c:v>
                </c:pt>
                <c:pt idx="2">
                  <c:v>7</c:v>
                </c:pt>
                <c:pt idx="3">
                  <c:v>7.25</c:v>
                </c:pt>
                <c:pt idx="4">
                  <c:v>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4.75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FracPoints!$F$70:$F$101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128576"/>
        <c:axId val="119046720"/>
      </c:barChart>
      <c:catAx>
        <c:axId val="119128576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46720"/>
        <c:crosses val="autoZero"/>
        <c:auto val="1"/>
        <c:lblAlgn val="ctr"/>
        <c:lblOffset val="100"/>
        <c:noMultiLvlLbl val="0"/>
      </c:catAx>
      <c:valAx>
        <c:axId val="11904672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9128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21824"/>
        <c:axId val="119048448"/>
      </c:barChart>
      <c:catAx>
        <c:axId val="78221824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48448"/>
        <c:crosses val="autoZero"/>
        <c:auto val="1"/>
        <c:lblAlgn val="ctr"/>
        <c:lblOffset val="100"/>
        <c:noMultiLvlLbl val="0"/>
      </c:catAx>
      <c:valAx>
        <c:axId val="1190484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221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22336"/>
        <c:axId val="119050176"/>
      </c:barChart>
      <c:catAx>
        <c:axId val="78222336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50176"/>
        <c:crosses val="autoZero"/>
        <c:auto val="1"/>
        <c:lblAlgn val="ctr"/>
        <c:lblOffset val="100"/>
        <c:noMultiLvlLbl val="0"/>
      </c:catAx>
      <c:valAx>
        <c:axId val="1190501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222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FracPoints!$B$104:$B$135</c:f>
              <c:numCache>
                <c:formatCode>General</c:formatCode>
                <c:ptCount val="32"/>
                <c:pt idx="0">
                  <c:v>37</c:v>
                </c:pt>
                <c:pt idx="1">
                  <c:v>30</c:v>
                </c:pt>
                <c:pt idx="2">
                  <c:v>26</c:v>
                </c:pt>
                <c:pt idx="3">
                  <c:v>26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20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6</c:v>
                </c:pt>
                <c:pt idx="16">
                  <c:v>15</c:v>
                </c:pt>
                <c:pt idx="17">
                  <c:v>12</c:v>
                </c:pt>
                <c:pt idx="18">
                  <c:v>5</c:v>
                </c:pt>
                <c:pt idx="19">
                  <c:v>6</c:v>
                </c:pt>
                <c:pt idx="20">
                  <c:v>10</c:v>
                </c:pt>
                <c:pt idx="21">
                  <c:v>10</c:v>
                </c:pt>
                <c:pt idx="22">
                  <c:v>0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FracPoints!$C$104:$C$135</c:f>
              <c:numCache>
                <c:formatCode>General</c:formatCode>
                <c:ptCount val="32"/>
                <c:pt idx="0">
                  <c:v>22</c:v>
                </c:pt>
                <c:pt idx="1">
                  <c:v>18.5</c:v>
                </c:pt>
                <c:pt idx="2">
                  <c:v>17</c:v>
                </c:pt>
                <c:pt idx="3">
                  <c:v>14</c:v>
                </c:pt>
                <c:pt idx="4">
                  <c:v>17</c:v>
                </c:pt>
                <c:pt idx="5">
                  <c:v>10.5</c:v>
                </c:pt>
                <c:pt idx="6">
                  <c:v>15</c:v>
                </c:pt>
                <c:pt idx="7">
                  <c:v>17</c:v>
                </c:pt>
                <c:pt idx="8">
                  <c:v>12</c:v>
                </c:pt>
                <c:pt idx="9">
                  <c:v>11</c:v>
                </c:pt>
                <c:pt idx="10">
                  <c:v>6</c:v>
                </c:pt>
                <c:pt idx="11">
                  <c:v>7</c:v>
                </c:pt>
                <c:pt idx="12">
                  <c:v>11</c:v>
                </c:pt>
                <c:pt idx="13">
                  <c:v>10.5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7</c:v>
                </c:pt>
                <c:pt idx="18">
                  <c:v>7.5</c:v>
                </c:pt>
                <c:pt idx="19">
                  <c:v>8.5</c:v>
                </c:pt>
                <c:pt idx="20">
                  <c:v>8</c:v>
                </c:pt>
                <c:pt idx="21">
                  <c:v>5.5</c:v>
                </c:pt>
                <c:pt idx="22">
                  <c:v>0</c:v>
                </c:pt>
                <c:pt idx="23">
                  <c:v>7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FracPoints!$D$104:$D$135</c:f>
              <c:numCache>
                <c:formatCode>General</c:formatCode>
                <c:ptCount val="32"/>
                <c:pt idx="0">
                  <c:v>23.1</c:v>
                </c:pt>
                <c:pt idx="1">
                  <c:v>11.55</c:v>
                </c:pt>
                <c:pt idx="2">
                  <c:v>14.85</c:v>
                </c:pt>
                <c:pt idx="3">
                  <c:v>15.84</c:v>
                </c:pt>
                <c:pt idx="4">
                  <c:v>11.22</c:v>
                </c:pt>
                <c:pt idx="5">
                  <c:v>11.22</c:v>
                </c:pt>
                <c:pt idx="6">
                  <c:v>9.24</c:v>
                </c:pt>
                <c:pt idx="7">
                  <c:v>8.25</c:v>
                </c:pt>
                <c:pt idx="8">
                  <c:v>7.92</c:v>
                </c:pt>
                <c:pt idx="9">
                  <c:v>6.6</c:v>
                </c:pt>
                <c:pt idx="10">
                  <c:v>7.59</c:v>
                </c:pt>
                <c:pt idx="11">
                  <c:v>4.62</c:v>
                </c:pt>
                <c:pt idx="12">
                  <c:v>6.27</c:v>
                </c:pt>
                <c:pt idx="13">
                  <c:v>5.94</c:v>
                </c:pt>
                <c:pt idx="14">
                  <c:v>4.95</c:v>
                </c:pt>
                <c:pt idx="15">
                  <c:v>4.29</c:v>
                </c:pt>
                <c:pt idx="16">
                  <c:v>4.29</c:v>
                </c:pt>
                <c:pt idx="17">
                  <c:v>6.27</c:v>
                </c:pt>
                <c:pt idx="18">
                  <c:v>5.94</c:v>
                </c:pt>
                <c:pt idx="19">
                  <c:v>4.62</c:v>
                </c:pt>
                <c:pt idx="20">
                  <c:v>3.63</c:v>
                </c:pt>
                <c:pt idx="21">
                  <c:v>5.28</c:v>
                </c:pt>
                <c:pt idx="22">
                  <c:v>0</c:v>
                </c:pt>
                <c:pt idx="23">
                  <c:v>4.95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FracPoints!$E$104:$E$135</c:f>
              <c:numCache>
                <c:formatCode>General</c:formatCode>
                <c:ptCount val="32"/>
                <c:pt idx="0">
                  <c:v>9.25</c:v>
                </c:pt>
                <c:pt idx="1">
                  <c:v>8</c:v>
                </c:pt>
                <c:pt idx="2">
                  <c:v>7</c:v>
                </c:pt>
                <c:pt idx="3">
                  <c:v>6.75</c:v>
                </c:pt>
                <c:pt idx="4">
                  <c:v>5.25</c:v>
                </c:pt>
                <c:pt idx="5">
                  <c:v>5.75</c:v>
                </c:pt>
                <c:pt idx="6">
                  <c:v>3.75</c:v>
                </c:pt>
                <c:pt idx="7">
                  <c:v>3.75</c:v>
                </c:pt>
                <c:pt idx="8">
                  <c:v>4.5</c:v>
                </c:pt>
                <c:pt idx="9">
                  <c:v>4.25</c:v>
                </c:pt>
                <c:pt idx="10">
                  <c:v>3</c:v>
                </c:pt>
                <c:pt idx="11">
                  <c:v>3.5</c:v>
                </c:pt>
                <c:pt idx="12">
                  <c:v>2.75</c:v>
                </c:pt>
                <c:pt idx="13">
                  <c:v>2.25</c:v>
                </c:pt>
                <c:pt idx="14">
                  <c:v>2.25</c:v>
                </c:pt>
                <c:pt idx="15">
                  <c:v>3.75</c:v>
                </c:pt>
                <c:pt idx="16">
                  <c:v>3</c:v>
                </c:pt>
                <c:pt idx="17">
                  <c:v>2</c:v>
                </c:pt>
                <c:pt idx="18">
                  <c:v>3.5</c:v>
                </c:pt>
                <c:pt idx="19">
                  <c:v>3.25</c:v>
                </c:pt>
                <c:pt idx="20">
                  <c:v>2.75</c:v>
                </c:pt>
                <c:pt idx="21">
                  <c:v>3</c:v>
                </c:pt>
                <c:pt idx="22">
                  <c:v>0</c:v>
                </c:pt>
                <c:pt idx="23">
                  <c:v>3.25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FracPoints!$F$104:$F$135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2848"/>
        <c:axId val="119051904"/>
      </c:barChart>
      <c:catAx>
        <c:axId val="78222848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51904"/>
        <c:crosses val="autoZero"/>
        <c:auto val="1"/>
        <c:lblAlgn val="ctr"/>
        <c:lblOffset val="100"/>
        <c:noMultiLvlLbl val="0"/>
      </c:catAx>
      <c:valAx>
        <c:axId val="1190519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222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24896"/>
        <c:axId val="118906880"/>
      </c:barChart>
      <c:catAx>
        <c:axId val="78224896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06880"/>
        <c:crosses val="autoZero"/>
        <c:auto val="1"/>
        <c:lblAlgn val="ctr"/>
        <c:lblOffset val="100"/>
        <c:noMultiLvlLbl val="0"/>
      </c:catAx>
      <c:valAx>
        <c:axId val="1189068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224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169024"/>
        <c:axId val="118908608"/>
      </c:barChart>
      <c:catAx>
        <c:axId val="119169024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08608"/>
        <c:crosses val="autoZero"/>
        <c:auto val="1"/>
        <c:lblAlgn val="ctr"/>
        <c:lblOffset val="100"/>
        <c:noMultiLvlLbl val="0"/>
      </c:catAx>
      <c:valAx>
        <c:axId val="1189086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9169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FracPoints!$B$104:$B$135</c:f>
              <c:numCache>
                <c:formatCode>General</c:formatCode>
                <c:ptCount val="32"/>
                <c:pt idx="0">
                  <c:v>37</c:v>
                </c:pt>
                <c:pt idx="1">
                  <c:v>30</c:v>
                </c:pt>
                <c:pt idx="2">
                  <c:v>26</c:v>
                </c:pt>
                <c:pt idx="3">
                  <c:v>26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20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6</c:v>
                </c:pt>
                <c:pt idx="16">
                  <c:v>15</c:v>
                </c:pt>
                <c:pt idx="17">
                  <c:v>12</c:v>
                </c:pt>
                <c:pt idx="18">
                  <c:v>5</c:v>
                </c:pt>
                <c:pt idx="19">
                  <c:v>6</c:v>
                </c:pt>
                <c:pt idx="20">
                  <c:v>10</c:v>
                </c:pt>
                <c:pt idx="21">
                  <c:v>10</c:v>
                </c:pt>
                <c:pt idx="22">
                  <c:v>0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FracPoints!$C$104:$C$135</c:f>
              <c:numCache>
                <c:formatCode>General</c:formatCode>
                <c:ptCount val="32"/>
                <c:pt idx="0">
                  <c:v>22</c:v>
                </c:pt>
                <c:pt idx="1">
                  <c:v>18.5</c:v>
                </c:pt>
                <c:pt idx="2">
                  <c:v>17</c:v>
                </c:pt>
                <c:pt idx="3">
                  <c:v>14</c:v>
                </c:pt>
                <c:pt idx="4">
                  <c:v>17</c:v>
                </c:pt>
                <c:pt idx="5">
                  <c:v>10.5</c:v>
                </c:pt>
                <c:pt idx="6">
                  <c:v>15</c:v>
                </c:pt>
                <c:pt idx="7">
                  <c:v>17</c:v>
                </c:pt>
                <c:pt idx="8">
                  <c:v>12</c:v>
                </c:pt>
                <c:pt idx="9">
                  <c:v>11</c:v>
                </c:pt>
                <c:pt idx="10">
                  <c:v>6</c:v>
                </c:pt>
                <c:pt idx="11">
                  <c:v>7</c:v>
                </c:pt>
                <c:pt idx="12">
                  <c:v>11</c:v>
                </c:pt>
                <c:pt idx="13">
                  <c:v>10.5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7</c:v>
                </c:pt>
                <c:pt idx="18">
                  <c:v>7.5</c:v>
                </c:pt>
                <c:pt idx="19">
                  <c:v>8.5</c:v>
                </c:pt>
                <c:pt idx="20">
                  <c:v>8</c:v>
                </c:pt>
                <c:pt idx="21">
                  <c:v>5.5</c:v>
                </c:pt>
                <c:pt idx="22">
                  <c:v>0</c:v>
                </c:pt>
                <c:pt idx="23">
                  <c:v>7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FracPoints!$D$104:$D$135</c:f>
              <c:numCache>
                <c:formatCode>General</c:formatCode>
                <c:ptCount val="32"/>
                <c:pt idx="0">
                  <c:v>23.1</c:v>
                </c:pt>
                <c:pt idx="1">
                  <c:v>11.55</c:v>
                </c:pt>
                <c:pt idx="2">
                  <c:v>14.85</c:v>
                </c:pt>
                <c:pt idx="3">
                  <c:v>15.84</c:v>
                </c:pt>
                <c:pt idx="4">
                  <c:v>11.22</c:v>
                </c:pt>
                <c:pt idx="5">
                  <c:v>11.22</c:v>
                </c:pt>
                <c:pt idx="6">
                  <c:v>9.24</c:v>
                </c:pt>
                <c:pt idx="7">
                  <c:v>8.25</c:v>
                </c:pt>
                <c:pt idx="8">
                  <c:v>7.92</c:v>
                </c:pt>
                <c:pt idx="9">
                  <c:v>6.6</c:v>
                </c:pt>
                <c:pt idx="10">
                  <c:v>7.59</c:v>
                </c:pt>
                <c:pt idx="11">
                  <c:v>4.62</c:v>
                </c:pt>
                <c:pt idx="12">
                  <c:v>6.27</c:v>
                </c:pt>
                <c:pt idx="13">
                  <c:v>5.94</c:v>
                </c:pt>
                <c:pt idx="14">
                  <c:v>4.95</c:v>
                </c:pt>
                <c:pt idx="15">
                  <c:v>4.29</c:v>
                </c:pt>
                <c:pt idx="16">
                  <c:v>4.29</c:v>
                </c:pt>
                <c:pt idx="17">
                  <c:v>6.27</c:v>
                </c:pt>
                <c:pt idx="18">
                  <c:v>5.94</c:v>
                </c:pt>
                <c:pt idx="19">
                  <c:v>4.62</c:v>
                </c:pt>
                <c:pt idx="20">
                  <c:v>3.63</c:v>
                </c:pt>
                <c:pt idx="21">
                  <c:v>5.28</c:v>
                </c:pt>
                <c:pt idx="22">
                  <c:v>0</c:v>
                </c:pt>
                <c:pt idx="23">
                  <c:v>4.95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FracPoints!$E$104:$E$135</c:f>
              <c:numCache>
                <c:formatCode>General</c:formatCode>
                <c:ptCount val="32"/>
                <c:pt idx="0">
                  <c:v>9.25</c:v>
                </c:pt>
                <c:pt idx="1">
                  <c:v>8</c:v>
                </c:pt>
                <c:pt idx="2">
                  <c:v>7</c:v>
                </c:pt>
                <c:pt idx="3">
                  <c:v>6.75</c:v>
                </c:pt>
                <c:pt idx="4">
                  <c:v>5.25</c:v>
                </c:pt>
                <c:pt idx="5">
                  <c:v>5.75</c:v>
                </c:pt>
                <c:pt idx="6">
                  <c:v>3.75</c:v>
                </c:pt>
                <c:pt idx="7">
                  <c:v>3.75</c:v>
                </c:pt>
                <c:pt idx="8">
                  <c:v>4.5</c:v>
                </c:pt>
                <c:pt idx="9">
                  <c:v>4.25</c:v>
                </c:pt>
                <c:pt idx="10">
                  <c:v>3</c:v>
                </c:pt>
                <c:pt idx="11">
                  <c:v>3.5</c:v>
                </c:pt>
                <c:pt idx="12">
                  <c:v>2.75</c:v>
                </c:pt>
                <c:pt idx="13">
                  <c:v>2.25</c:v>
                </c:pt>
                <c:pt idx="14">
                  <c:v>2.25</c:v>
                </c:pt>
                <c:pt idx="15">
                  <c:v>3.75</c:v>
                </c:pt>
                <c:pt idx="16">
                  <c:v>3</c:v>
                </c:pt>
                <c:pt idx="17">
                  <c:v>2</c:v>
                </c:pt>
                <c:pt idx="18">
                  <c:v>3.5</c:v>
                </c:pt>
                <c:pt idx="19">
                  <c:v>3.25</c:v>
                </c:pt>
                <c:pt idx="20">
                  <c:v>2.75</c:v>
                </c:pt>
                <c:pt idx="21">
                  <c:v>3</c:v>
                </c:pt>
                <c:pt idx="22">
                  <c:v>0</c:v>
                </c:pt>
                <c:pt idx="23">
                  <c:v>3.25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FracPoints!$F$104:$F$135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169536"/>
        <c:axId val="118910336"/>
      </c:barChart>
      <c:catAx>
        <c:axId val="119169536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10336"/>
        <c:crosses val="autoZero"/>
        <c:auto val="1"/>
        <c:lblAlgn val="ctr"/>
        <c:lblOffset val="100"/>
        <c:noMultiLvlLbl val="0"/>
      </c:catAx>
      <c:valAx>
        <c:axId val="11891033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9169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172608"/>
        <c:axId val="118912640"/>
      </c:barChart>
      <c:catAx>
        <c:axId val="119172608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12640"/>
        <c:crosses val="autoZero"/>
        <c:auto val="1"/>
        <c:lblAlgn val="ctr"/>
        <c:lblOffset val="100"/>
        <c:noMultiLvlLbl val="0"/>
      </c:catAx>
      <c:valAx>
        <c:axId val="118912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9172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val>
            <c:numRef>
              <c:f>[eph_examplexlsx.xlsx]Sheet1!$C$1:$C$32</c:f>
              <c:numCache>
                <c:formatCode>General</c:formatCode>
                <c:ptCount val="32"/>
                <c:pt idx="0">
                  <c:v>193</c:v>
                </c:pt>
                <c:pt idx="1">
                  <c:v>138</c:v>
                </c:pt>
                <c:pt idx="2">
                  <c:v>135</c:v>
                </c:pt>
                <c:pt idx="3">
                  <c:v>133</c:v>
                </c:pt>
                <c:pt idx="4">
                  <c:v>118</c:v>
                </c:pt>
                <c:pt idx="5">
                  <c:v>101</c:v>
                </c:pt>
                <c:pt idx="6">
                  <c:v>91</c:v>
                </c:pt>
                <c:pt idx="7">
                  <c:v>90</c:v>
                </c:pt>
                <c:pt idx="8">
                  <c:v>74</c:v>
                </c:pt>
                <c:pt idx="9">
                  <c:v>69</c:v>
                </c:pt>
                <c:pt idx="10">
                  <c:v>68</c:v>
                </c:pt>
                <c:pt idx="11">
                  <c:v>62</c:v>
                </c:pt>
                <c:pt idx="12">
                  <c:v>61</c:v>
                </c:pt>
                <c:pt idx="13">
                  <c:v>58</c:v>
                </c:pt>
                <c:pt idx="14">
                  <c:v>56</c:v>
                </c:pt>
                <c:pt idx="15">
                  <c:v>55</c:v>
                </c:pt>
                <c:pt idx="16">
                  <c:v>54</c:v>
                </c:pt>
                <c:pt idx="17">
                  <c:v>53</c:v>
                </c:pt>
                <c:pt idx="18">
                  <c:v>52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2</c:v>
                </c:pt>
                <c:pt idx="26">
                  <c:v>1</c:v>
                </c:pt>
                <c:pt idx="27">
                  <c:v>200</c:v>
                </c:pt>
                <c:pt idx="28">
                  <c:v>199</c:v>
                </c:pt>
                <c:pt idx="29">
                  <c:v>198</c:v>
                </c:pt>
                <c:pt idx="30">
                  <c:v>197</c:v>
                </c:pt>
                <c:pt idx="31">
                  <c:v>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372480"/>
        <c:axId val="79866688"/>
      </c:barChart>
      <c:catAx>
        <c:axId val="220372480"/>
        <c:scaling>
          <c:orientation val="minMax"/>
        </c:scaling>
        <c:delete val="0"/>
        <c:axPos val="l"/>
        <c:majorTickMark val="out"/>
        <c:minorTickMark val="none"/>
        <c:tickLblPos val="nextTo"/>
        <c:crossAx val="79866688"/>
        <c:crosses val="autoZero"/>
        <c:auto val="1"/>
        <c:lblAlgn val="ctr"/>
        <c:lblOffset val="100"/>
        <c:noMultiLvlLbl val="0"/>
      </c:catAx>
      <c:valAx>
        <c:axId val="798666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0372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834304"/>
        <c:axId val="118914368"/>
      </c:barChart>
      <c:catAx>
        <c:axId val="180834304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14368"/>
        <c:crosses val="autoZero"/>
        <c:auto val="1"/>
        <c:lblAlgn val="ctr"/>
        <c:lblOffset val="100"/>
        <c:noMultiLvlLbl val="0"/>
      </c:catAx>
      <c:valAx>
        <c:axId val="1189143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834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FracPoints!$B$104:$B$135</c:f>
              <c:numCache>
                <c:formatCode>General</c:formatCode>
                <c:ptCount val="32"/>
                <c:pt idx="0">
                  <c:v>37</c:v>
                </c:pt>
                <c:pt idx="1">
                  <c:v>30</c:v>
                </c:pt>
                <c:pt idx="2">
                  <c:v>26</c:v>
                </c:pt>
                <c:pt idx="3">
                  <c:v>26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20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6</c:v>
                </c:pt>
                <c:pt idx="16">
                  <c:v>15</c:v>
                </c:pt>
                <c:pt idx="17">
                  <c:v>12</c:v>
                </c:pt>
                <c:pt idx="18">
                  <c:v>5</c:v>
                </c:pt>
                <c:pt idx="19">
                  <c:v>6</c:v>
                </c:pt>
                <c:pt idx="20">
                  <c:v>10</c:v>
                </c:pt>
                <c:pt idx="21">
                  <c:v>10</c:v>
                </c:pt>
                <c:pt idx="22">
                  <c:v>0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FracPoints!$C$104:$C$135</c:f>
              <c:numCache>
                <c:formatCode>General</c:formatCode>
                <c:ptCount val="32"/>
                <c:pt idx="0">
                  <c:v>22</c:v>
                </c:pt>
                <c:pt idx="1">
                  <c:v>18.5</c:v>
                </c:pt>
                <c:pt idx="2">
                  <c:v>17</c:v>
                </c:pt>
                <c:pt idx="3">
                  <c:v>14</c:v>
                </c:pt>
                <c:pt idx="4">
                  <c:v>17</c:v>
                </c:pt>
                <c:pt idx="5">
                  <c:v>10.5</c:v>
                </c:pt>
                <c:pt idx="6">
                  <c:v>15</c:v>
                </c:pt>
                <c:pt idx="7">
                  <c:v>17</c:v>
                </c:pt>
                <c:pt idx="8">
                  <c:v>12</c:v>
                </c:pt>
                <c:pt idx="9">
                  <c:v>11</c:v>
                </c:pt>
                <c:pt idx="10">
                  <c:v>6</c:v>
                </c:pt>
                <c:pt idx="11">
                  <c:v>7</c:v>
                </c:pt>
                <c:pt idx="12">
                  <c:v>11</c:v>
                </c:pt>
                <c:pt idx="13">
                  <c:v>10.5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7</c:v>
                </c:pt>
                <c:pt idx="18">
                  <c:v>7.5</c:v>
                </c:pt>
                <c:pt idx="19">
                  <c:v>8.5</c:v>
                </c:pt>
                <c:pt idx="20">
                  <c:v>8</c:v>
                </c:pt>
                <c:pt idx="21">
                  <c:v>5.5</c:v>
                </c:pt>
                <c:pt idx="22">
                  <c:v>0</c:v>
                </c:pt>
                <c:pt idx="23">
                  <c:v>7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FracPoints!$D$104:$D$135</c:f>
              <c:numCache>
                <c:formatCode>General</c:formatCode>
                <c:ptCount val="32"/>
                <c:pt idx="0">
                  <c:v>23.1</c:v>
                </c:pt>
                <c:pt idx="1">
                  <c:v>11.55</c:v>
                </c:pt>
                <c:pt idx="2">
                  <c:v>14.85</c:v>
                </c:pt>
                <c:pt idx="3">
                  <c:v>15.84</c:v>
                </c:pt>
                <c:pt idx="4">
                  <c:v>11.22</c:v>
                </c:pt>
                <c:pt idx="5">
                  <c:v>11.22</c:v>
                </c:pt>
                <c:pt idx="6">
                  <c:v>9.24</c:v>
                </c:pt>
                <c:pt idx="7">
                  <c:v>8.25</c:v>
                </c:pt>
                <c:pt idx="8">
                  <c:v>7.92</c:v>
                </c:pt>
                <c:pt idx="9">
                  <c:v>6.6</c:v>
                </c:pt>
                <c:pt idx="10">
                  <c:v>7.59</c:v>
                </c:pt>
                <c:pt idx="11">
                  <c:v>4.62</c:v>
                </c:pt>
                <c:pt idx="12">
                  <c:v>6.27</c:v>
                </c:pt>
                <c:pt idx="13">
                  <c:v>5.94</c:v>
                </c:pt>
                <c:pt idx="14">
                  <c:v>4.95</c:v>
                </c:pt>
                <c:pt idx="15">
                  <c:v>4.29</c:v>
                </c:pt>
                <c:pt idx="16">
                  <c:v>4.29</c:v>
                </c:pt>
                <c:pt idx="17">
                  <c:v>6.27</c:v>
                </c:pt>
                <c:pt idx="18">
                  <c:v>5.94</c:v>
                </c:pt>
                <c:pt idx="19">
                  <c:v>4.62</c:v>
                </c:pt>
                <c:pt idx="20">
                  <c:v>3.63</c:v>
                </c:pt>
                <c:pt idx="21">
                  <c:v>5.28</c:v>
                </c:pt>
                <c:pt idx="22">
                  <c:v>0</c:v>
                </c:pt>
                <c:pt idx="23">
                  <c:v>4.95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FracPoints!$E$104:$E$135</c:f>
              <c:numCache>
                <c:formatCode>General</c:formatCode>
                <c:ptCount val="32"/>
                <c:pt idx="0">
                  <c:v>9.25</c:v>
                </c:pt>
                <c:pt idx="1">
                  <c:v>8</c:v>
                </c:pt>
                <c:pt idx="2">
                  <c:v>7</c:v>
                </c:pt>
                <c:pt idx="3">
                  <c:v>6.75</c:v>
                </c:pt>
                <c:pt idx="4">
                  <c:v>5.25</c:v>
                </c:pt>
                <c:pt idx="5">
                  <c:v>5.75</c:v>
                </c:pt>
                <c:pt idx="6">
                  <c:v>3.75</c:v>
                </c:pt>
                <c:pt idx="7">
                  <c:v>3.75</c:v>
                </c:pt>
                <c:pt idx="8">
                  <c:v>4.5</c:v>
                </c:pt>
                <c:pt idx="9">
                  <c:v>4.25</c:v>
                </c:pt>
                <c:pt idx="10">
                  <c:v>3</c:v>
                </c:pt>
                <c:pt idx="11">
                  <c:v>3.5</c:v>
                </c:pt>
                <c:pt idx="12">
                  <c:v>2.75</c:v>
                </c:pt>
                <c:pt idx="13">
                  <c:v>2.25</c:v>
                </c:pt>
                <c:pt idx="14">
                  <c:v>2.25</c:v>
                </c:pt>
                <c:pt idx="15">
                  <c:v>3.75</c:v>
                </c:pt>
                <c:pt idx="16">
                  <c:v>3</c:v>
                </c:pt>
                <c:pt idx="17">
                  <c:v>2</c:v>
                </c:pt>
                <c:pt idx="18">
                  <c:v>3.5</c:v>
                </c:pt>
                <c:pt idx="19">
                  <c:v>3.25</c:v>
                </c:pt>
                <c:pt idx="20">
                  <c:v>2.75</c:v>
                </c:pt>
                <c:pt idx="21">
                  <c:v>3</c:v>
                </c:pt>
                <c:pt idx="22">
                  <c:v>0</c:v>
                </c:pt>
                <c:pt idx="23">
                  <c:v>3.25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FracPoints!$F$104:$F$135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834816"/>
        <c:axId val="79037568"/>
      </c:barChart>
      <c:catAx>
        <c:axId val="180834816"/>
        <c:scaling>
          <c:orientation val="minMax"/>
        </c:scaling>
        <c:delete val="0"/>
        <c:axPos val="l"/>
        <c:majorTickMark val="out"/>
        <c:minorTickMark val="none"/>
        <c:tickLblPos val="nextTo"/>
        <c:crossAx val="79037568"/>
        <c:crosses val="autoZero"/>
        <c:auto val="1"/>
        <c:lblAlgn val="ctr"/>
        <c:lblOffset val="100"/>
        <c:noMultiLvlLbl val="0"/>
      </c:catAx>
      <c:valAx>
        <c:axId val="7903756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834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13120"/>
        <c:axId val="79039872"/>
      </c:barChart>
      <c:catAx>
        <c:axId val="180613120"/>
        <c:scaling>
          <c:orientation val="minMax"/>
        </c:scaling>
        <c:delete val="0"/>
        <c:axPos val="l"/>
        <c:majorTickMark val="out"/>
        <c:minorTickMark val="none"/>
        <c:tickLblPos val="nextTo"/>
        <c:crossAx val="79039872"/>
        <c:crosses val="autoZero"/>
        <c:auto val="1"/>
        <c:lblAlgn val="ctr"/>
        <c:lblOffset val="100"/>
        <c:noMultiLvlLbl val="0"/>
      </c:catAx>
      <c:valAx>
        <c:axId val="790398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61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13632"/>
        <c:axId val="79041600"/>
      </c:barChart>
      <c:catAx>
        <c:axId val="180613632"/>
        <c:scaling>
          <c:orientation val="minMax"/>
        </c:scaling>
        <c:delete val="0"/>
        <c:axPos val="l"/>
        <c:majorTickMark val="out"/>
        <c:minorTickMark val="none"/>
        <c:tickLblPos val="nextTo"/>
        <c:crossAx val="79041600"/>
        <c:crosses val="autoZero"/>
        <c:auto val="1"/>
        <c:lblAlgn val="ctr"/>
        <c:lblOffset val="100"/>
        <c:noMultiLvlLbl val="0"/>
      </c:catAx>
      <c:valAx>
        <c:axId val="7904160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613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FracPoints!$B$138:$B$169</c:f>
              <c:numCache>
                <c:formatCode>General</c:formatCode>
                <c:ptCount val="32"/>
                <c:pt idx="0">
                  <c:v>38</c:v>
                </c:pt>
                <c:pt idx="1">
                  <c:v>32</c:v>
                </c:pt>
                <c:pt idx="2">
                  <c:v>28</c:v>
                </c:pt>
                <c:pt idx="3">
                  <c:v>27</c:v>
                </c:pt>
                <c:pt idx="4">
                  <c:v>28</c:v>
                </c:pt>
                <c:pt idx="5">
                  <c:v>22</c:v>
                </c:pt>
                <c:pt idx="6">
                  <c:v>18</c:v>
                </c:pt>
                <c:pt idx="7">
                  <c:v>15</c:v>
                </c:pt>
                <c:pt idx="8">
                  <c:v>7</c:v>
                </c:pt>
                <c:pt idx="9">
                  <c:v>9</c:v>
                </c:pt>
                <c:pt idx="10">
                  <c:v>20</c:v>
                </c:pt>
                <c:pt idx="11">
                  <c:v>19</c:v>
                </c:pt>
                <c:pt idx="12">
                  <c:v>8</c:v>
                </c:pt>
                <c:pt idx="13">
                  <c:v>9</c:v>
                </c:pt>
                <c:pt idx="14">
                  <c:v>12</c:v>
                </c:pt>
                <c:pt idx="15">
                  <c:v>8</c:v>
                </c:pt>
                <c:pt idx="16">
                  <c:v>15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10</c:v>
                </c:pt>
                <c:pt idx="21">
                  <c:v>10</c:v>
                </c:pt>
                <c:pt idx="22">
                  <c:v>0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FracPoints!$C$138:$C$169</c:f>
              <c:numCache>
                <c:formatCode>General</c:formatCode>
                <c:ptCount val="32"/>
                <c:pt idx="0">
                  <c:v>23</c:v>
                </c:pt>
                <c:pt idx="1">
                  <c:v>17.5</c:v>
                </c:pt>
                <c:pt idx="2">
                  <c:v>17.5</c:v>
                </c:pt>
                <c:pt idx="3">
                  <c:v>13.5</c:v>
                </c:pt>
                <c:pt idx="4">
                  <c:v>17.5</c:v>
                </c:pt>
                <c:pt idx="5">
                  <c:v>11</c:v>
                </c:pt>
                <c:pt idx="6">
                  <c:v>16</c:v>
                </c:pt>
                <c:pt idx="7">
                  <c:v>17</c:v>
                </c:pt>
                <c:pt idx="8">
                  <c:v>12.5</c:v>
                </c:pt>
                <c:pt idx="9">
                  <c:v>11</c:v>
                </c:pt>
                <c:pt idx="10">
                  <c:v>6.5</c:v>
                </c:pt>
                <c:pt idx="11">
                  <c:v>8</c:v>
                </c:pt>
                <c:pt idx="12">
                  <c:v>11</c:v>
                </c:pt>
                <c:pt idx="13">
                  <c:v>11</c:v>
                </c:pt>
                <c:pt idx="14">
                  <c:v>8</c:v>
                </c:pt>
                <c:pt idx="15">
                  <c:v>8.5</c:v>
                </c:pt>
                <c:pt idx="16">
                  <c:v>5.5</c:v>
                </c:pt>
                <c:pt idx="17">
                  <c:v>7.5</c:v>
                </c:pt>
                <c:pt idx="18">
                  <c:v>7.5</c:v>
                </c:pt>
                <c:pt idx="19">
                  <c:v>0</c:v>
                </c:pt>
                <c:pt idx="20">
                  <c:v>8</c:v>
                </c:pt>
                <c:pt idx="21">
                  <c:v>6.5</c:v>
                </c:pt>
                <c:pt idx="22">
                  <c:v>0</c:v>
                </c:pt>
                <c:pt idx="23">
                  <c:v>7.5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FracPoints!$D$138:$D$169</c:f>
              <c:numCache>
                <c:formatCode>General</c:formatCode>
                <c:ptCount val="32"/>
                <c:pt idx="0">
                  <c:v>24.09</c:v>
                </c:pt>
                <c:pt idx="1">
                  <c:v>13.2</c:v>
                </c:pt>
                <c:pt idx="2">
                  <c:v>14.85</c:v>
                </c:pt>
                <c:pt idx="3">
                  <c:v>16.829999999999998</c:v>
                </c:pt>
                <c:pt idx="4">
                  <c:v>11.88</c:v>
                </c:pt>
                <c:pt idx="5">
                  <c:v>11.22</c:v>
                </c:pt>
                <c:pt idx="6">
                  <c:v>8.25</c:v>
                </c:pt>
                <c:pt idx="7">
                  <c:v>7.92</c:v>
                </c:pt>
                <c:pt idx="8">
                  <c:v>7.59</c:v>
                </c:pt>
                <c:pt idx="9">
                  <c:v>7.26</c:v>
                </c:pt>
                <c:pt idx="10">
                  <c:v>7.26</c:v>
                </c:pt>
                <c:pt idx="11">
                  <c:v>4.95</c:v>
                </c:pt>
                <c:pt idx="12">
                  <c:v>5.94</c:v>
                </c:pt>
                <c:pt idx="13">
                  <c:v>5.61</c:v>
                </c:pt>
                <c:pt idx="14">
                  <c:v>4.95</c:v>
                </c:pt>
                <c:pt idx="15">
                  <c:v>4.62</c:v>
                </c:pt>
                <c:pt idx="16">
                  <c:v>4.95</c:v>
                </c:pt>
                <c:pt idx="17">
                  <c:v>6.27</c:v>
                </c:pt>
                <c:pt idx="18">
                  <c:v>5.94</c:v>
                </c:pt>
                <c:pt idx="19">
                  <c:v>0</c:v>
                </c:pt>
                <c:pt idx="20">
                  <c:v>3.96</c:v>
                </c:pt>
                <c:pt idx="21">
                  <c:v>4.95</c:v>
                </c:pt>
                <c:pt idx="22">
                  <c:v>0</c:v>
                </c:pt>
                <c:pt idx="23">
                  <c:v>5.28</c:v>
                </c:pt>
                <c:pt idx="24">
                  <c:v>4.29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FracPoints!$E$138:$E$169</c:f>
              <c:numCache>
                <c:formatCode>General</c:formatCode>
                <c:ptCount val="32"/>
                <c:pt idx="0">
                  <c:v>7.75</c:v>
                </c:pt>
                <c:pt idx="1">
                  <c:v>6.75</c:v>
                </c:pt>
                <c:pt idx="2">
                  <c:v>6.25</c:v>
                </c:pt>
                <c:pt idx="3">
                  <c:v>6</c:v>
                </c:pt>
                <c:pt idx="4">
                  <c:v>4.5</c:v>
                </c:pt>
                <c:pt idx="5">
                  <c:v>5.25</c:v>
                </c:pt>
                <c:pt idx="6">
                  <c:v>3.5</c:v>
                </c:pt>
                <c:pt idx="7">
                  <c:v>3.75</c:v>
                </c:pt>
                <c:pt idx="8">
                  <c:v>4.5</c:v>
                </c:pt>
                <c:pt idx="9">
                  <c:v>3.75</c:v>
                </c:pt>
                <c:pt idx="10">
                  <c:v>3</c:v>
                </c:pt>
                <c:pt idx="11">
                  <c:v>2.75</c:v>
                </c:pt>
                <c:pt idx="12">
                  <c:v>2.75</c:v>
                </c:pt>
                <c:pt idx="13">
                  <c:v>2</c:v>
                </c:pt>
                <c:pt idx="14">
                  <c:v>2</c:v>
                </c:pt>
                <c:pt idx="15">
                  <c:v>3.5</c:v>
                </c:pt>
                <c:pt idx="16">
                  <c:v>2.5</c:v>
                </c:pt>
                <c:pt idx="17">
                  <c:v>1.5</c:v>
                </c:pt>
                <c:pt idx="18">
                  <c:v>3.5</c:v>
                </c:pt>
                <c:pt idx="19">
                  <c:v>0</c:v>
                </c:pt>
                <c:pt idx="20">
                  <c:v>2.5</c:v>
                </c:pt>
                <c:pt idx="21">
                  <c:v>2.75</c:v>
                </c:pt>
                <c:pt idx="22">
                  <c:v>0</c:v>
                </c:pt>
                <c:pt idx="23">
                  <c:v>2.75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FracPoints!$F$138:$F$169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614144"/>
        <c:axId val="79043328"/>
      </c:barChart>
      <c:catAx>
        <c:axId val="180614144"/>
        <c:scaling>
          <c:orientation val="minMax"/>
        </c:scaling>
        <c:delete val="0"/>
        <c:axPos val="l"/>
        <c:majorTickMark val="out"/>
        <c:minorTickMark val="none"/>
        <c:tickLblPos val="nextTo"/>
        <c:crossAx val="79043328"/>
        <c:crosses val="autoZero"/>
        <c:auto val="1"/>
        <c:lblAlgn val="ctr"/>
        <c:lblOffset val="100"/>
        <c:noMultiLvlLbl val="0"/>
      </c:catAx>
      <c:valAx>
        <c:axId val="7904332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61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15680"/>
        <c:axId val="118932608"/>
      </c:barChart>
      <c:catAx>
        <c:axId val="180615680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32608"/>
        <c:crosses val="autoZero"/>
        <c:auto val="1"/>
        <c:lblAlgn val="ctr"/>
        <c:lblOffset val="100"/>
        <c:noMultiLvlLbl val="0"/>
      </c:catAx>
      <c:valAx>
        <c:axId val="118932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61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16192"/>
        <c:axId val="118934336"/>
      </c:barChart>
      <c:catAx>
        <c:axId val="180616192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34336"/>
        <c:crosses val="autoZero"/>
        <c:auto val="1"/>
        <c:lblAlgn val="ctr"/>
        <c:lblOffset val="100"/>
        <c:noMultiLvlLbl val="0"/>
      </c:catAx>
      <c:valAx>
        <c:axId val="11893433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616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FracPoints!$B$138:$B$169</c:f>
              <c:numCache>
                <c:formatCode>General</c:formatCode>
                <c:ptCount val="32"/>
                <c:pt idx="0">
                  <c:v>38</c:v>
                </c:pt>
                <c:pt idx="1">
                  <c:v>32</c:v>
                </c:pt>
                <c:pt idx="2">
                  <c:v>28</c:v>
                </c:pt>
                <c:pt idx="3">
                  <c:v>27</c:v>
                </c:pt>
                <c:pt idx="4">
                  <c:v>28</c:v>
                </c:pt>
                <c:pt idx="5">
                  <c:v>22</c:v>
                </c:pt>
                <c:pt idx="6">
                  <c:v>18</c:v>
                </c:pt>
                <c:pt idx="7">
                  <c:v>15</c:v>
                </c:pt>
                <c:pt idx="8">
                  <c:v>7</c:v>
                </c:pt>
                <c:pt idx="9">
                  <c:v>9</c:v>
                </c:pt>
                <c:pt idx="10">
                  <c:v>20</c:v>
                </c:pt>
                <c:pt idx="11">
                  <c:v>19</c:v>
                </c:pt>
                <c:pt idx="12">
                  <c:v>8</c:v>
                </c:pt>
                <c:pt idx="13">
                  <c:v>9</c:v>
                </c:pt>
                <c:pt idx="14">
                  <c:v>12</c:v>
                </c:pt>
                <c:pt idx="15">
                  <c:v>8</c:v>
                </c:pt>
                <c:pt idx="16">
                  <c:v>15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10</c:v>
                </c:pt>
                <c:pt idx="21">
                  <c:v>10</c:v>
                </c:pt>
                <c:pt idx="22">
                  <c:v>0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FracPoints!$C$138:$C$169</c:f>
              <c:numCache>
                <c:formatCode>General</c:formatCode>
                <c:ptCount val="32"/>
                <c:pt idx="0">
                  <c:v>23</c:v>
                </c:pt>
                <c:pt idx="1">
                  <c:v>17.5</c:v>
                </c:pt>
                <c:pt idx="2">
                  <c:v>17.5</c:v>
                </c:pt>
                <c:pt idx="3">
                  <c:v>13.5</c:v>
                </c:pt>
                <c:pt idx="4">
                  <c:v>17.5</c:v>
                </c:pt>
                <c:pt idx="5">
                  <c:v>11</c:v>
                </c:pt>
                <c:pt idx="6">
                  <c:v>16</c:v>
                </c:pt>
                <c:pt idx="7">
                  <c:v>17</c:v>
                </c:pt>
                <c:pt idx="8">
                  <c:v>12.5</c:v>
                </c:pt>
                <c:pt idx="9">
                  <c:v>11</c:v>
                </c:pt>
                <c:pt idx="10">
                  <c:v>6.5</c:v>
                </c:pt>
                <c:pt idx="11">
                  <c:v>8</c:v>
                </c:pt>
                <c:pt idx="12">
                  <c:v>11</c:v>
                </c:pt>
                <c:pt idx="13">
                  <c:v>11</c:v>
                </c:pt>
                <c:pt idx="14">
                  <c:v>8</c:v>
                </c:pt>
                <c:pt idx="15">
                  <c:v>8.5</c:v>
                </c:pt>
                <c:pt idx="16">
                  <c:v>5.5</c:v>
                </c:pt>
                <c:pt idx="17">
                  <c:v>7.5</c:v>
                </c:pt>
                <c:pt idx="18">
                  <c:v>7.5</c:v>
                </c:pt>
                <c:pt idx="19">
                  <c:v>0</c:v>
                </c:pt>
                <c:pt idx="20">
                  <c:v>8</c:v>
                </c:pt>
                <c:pt idx="21">
                  <c:v>6.5</c:v>
                </c:pt>
                <c:pt idx="22">
                  <c:v>0</c:v>
                </c:pt>
                <c:pt idx="23">
                  <c:v>7.5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FracPoints!$D$138:$D$169</c:f>
              <c:numCache>
                <c:formatCode>General</c:formatCode>
                <c:ptCount val="32"/>
                <c:pt idx="0">
                  <c:v>24.09</c:v>
                </c:pt>
                <c:pt idx="1">
                  <c:v>13.2</c:v>
                </c:pt>
                <c:pt idx="2">
                  <c:v>14.85</c:v>
                </c:pt>
                <c:pt idx="3">
                  <c:v>16.829999999999998</c:v>
                </c:pt>
                <c:pt idx="4">
                  <c:v>11.88</c:v>
                </c:pt>
                <c:pt idx="5">
                  <c:v>11.22</c:v>
                </c:pt>
                <c:pt idx="6">
                  <c:v>8.25</c:v>
                </c:pt>
                <c:pt idx="7">
                  <c:v>7.92</c:v>
                </c:pt>
                <c:pt idx="8">
                  <c:v>7.59</c:v>
                </c:pt>
                <c:pt idx="9">
                  <c:v>7.26</c:v>
                </c:pt>
                <c:pt idx="10">
                  <c:v>7.26</c:v>
                </c:pt>
                <c:pt idx="11">
                  <c:v>4.95</c:v>
                </c:pt>
                <c:pt idx="12">
                  <c:v>5.94</c:v>
                </c:pt>
                <c:pt idx="13">
                  <c:v>5.61</c:v>
                </c:pt>
                <c:pt idx="14">
                  <c:v>4.95</c:v>
                </c:pt>
                <c:pt idx="15">
                  <c:v>4.62</c:v>
                </c:pt>
                <c:pt idx="16">
                  <c:v>4.95</c:v>
                </c:pt>
                <c:pt idx="17">
                  <c:v>6.27</c:v>
                </c:pt>
                <c:pt idx="18">
                  <c:v>5.94</c:v>
                </c:pt>
                <c:pt idx="19">
                  <c:v>0</c:v>
                </c:pt>
                <c:pt idx="20">
                  <c:v>3.96</c:v>
                </c:pt>
                <c:pt idx="21">
                  <c:v>4.95</c:v>
                </c:pt>
                <c:pt idx="22">
                  <c:v>0</c:v>
                </c:pt>
                <c:pt idx="23">
                  <c:v>5.28</c:v>
                </c:pt>
                <c:pt idx="24">
                  <c:v>4.29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FracPoints!$E$138:$E$169</c:f>
              <c:numCache>
                <c:formatCode>General</c:formatCode>
                <c:ptCount val="32"/>
                <c:pt idx="0">
                  <c:v>7.75</c:v>
                </c:pt>
                <c:pt idx="1">
                  <c:v>6.75</c:v>
                </c:pt>
                <c:pt idx="2">
                  <c:v>6.25</c:v>
                </c:pt>
                <c:pt idx="3">
                  <c:v>6</c:v>
                </c:pt>
                <c:pt idx="4">
                  <c:v>4.5</c:v>
                </c:pt>
                <c:pt idx="5">
                  <c:v>5.25</c:v>
                </c:pt>
                <c:pt idx="6">
                  <c:v>3.5</c:v>
                </c:pt>
                <c:pt idx="7">
                  <c:v>3.75</c:v>
                </c:pt>
                <c:pt idx="8">
                  <c:v>4.5</c:v>
                </c:pt>
                <c:pt idx="9">
                  <c:v>3.75</c:v>
                </c:pt>
                <c:pt idx="10">
                  <c:v>3</c:v>
                </c:pt>
                <c:pt idx="11">
                  <c:v>2.75</c:v>
                </c:pt>
                <c:pt idx="12">
                  <c:v>2.75</c:v>
                </c:pt>
                <c:pt idx="13">
                  <c:v>2</c:v>
                </c:pt>
                <c:pt idx="14">
                  <c:v>2</c:v>
                </c:pt>
                <c:pt idx="15">
                  <c:v>3.5</c:v>
                </c:pt>
                <c:pt idx="16">
                  <c:v>2.5</c:v>
                </c:pt>
                <c:pt idx="17">
                  <c:v>1.5</c:v>
                </c:pt>
                <c:pt idx="18">
                  <c:v>3.5</c:v>
                </c:pt>
                <c:pt idx="19">
                  <c:v>0</c:v>
                </c:pt>
                <c:pt idx="20">
                  <c:v>2.5</c:v>
                </c:pt>
                <c:pt idx="21">
                  <c:v>2.75</c:v>
                </c:pt>
                <c:pt idx="22">
                  <c:v>0</c:v>
                </c:pt>
                <c:pt idx="23">
                  <c:v>2.75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FracPoints!$F$138:$F$169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616704"/>
        <c:axId val="118936640"/>
      </c:barChart>
      <c:catAx>
        <c:axId val="180616704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36640"/>
        <c:crosses val="autoZero"/>
        <c:auto val="1"/>
        <c:lblAlgn val="ctr"/>
        <c:lblOffset val="100"/>
        <c:noMultiLvlLbl val="0"/>
      </c:catAx>
      <c:valAx>
        <c:axId val="11893664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616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727296"/>
        <c:axId val="118938368"/>
      </c:barChart>
      <c:catAx>
        <c:axId val="180727296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38368"/>
        <c:crosses val="autoZero"/>
        <c:auto val="1"/>
        <c:lblAlgn val="ctr"/>
        <c:lblOffset val="100"/>
        <c:noMultiLvlLbl val="0"/>
      </c:catAx>
      <c:valAx>
        <c:axId val="1189383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0727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309440"/>
        <c:axId val="118153792"/>
      </c:barChart>
      <c:catAx>
        <c:axId val="181309440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53792"/>
        <c:crosses val="autoZero"/>
        <c:auto val="1"/>
        <c:lblAlgn val="ctr"/>
        <c:lblOffset val="100"/>
        <c:noMultiLvlLbl val="0"/>
      </c:catAx>
      <c:valAx>
        <c:axId val="1181537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30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743808"/>
        <c:axId val="218362944"/>
      </c:barChart>
      <c:catAx>
        <c:axId val="226743808"/>
        <c:scaling>
          <c:orientation val="minMax"/>
        </c:scaling>
        <c:delete val="0"/>
        <c:axPos val="l"/>
        <c:majorTickMark val="out"/>
        <c:minorTickMark val="none"/>
        <c:tickLblPos val="nextTo"/>
        <c:crossAx val="218362944"/>
        <c:crosses val="autoZero"/>
        <c:auto val="1"/>
        <c:lblAlgn val="ctr"/>
        <c:lblOffset val="100"/>
        <c:noMultiLvlLbl val="0"/>
      </c:catAx>
      <c:valAx>
        <c:axId val="2183629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743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FracPoints!$B$138:$B$169</c:f>
              <c:numCache>
                <c:formatCode>General</c:formatCode>
                <c:ptCount val="32"/>
                <c:pt idx="0">
                  <c:v>38</c:v>
                </c:pt>
                <c:pt idx="1">
                  <c:v>32</c:v>
                </c:pt>
                <c:pt idx="2">
                  <c:v>28</c:v>
                </c:pt>
                <c:pt idx="3">
                  <c:v>27</c:v>
                </c:pt>
                <c:pt idx="4">
                  <c:v>28</c:v>
                </c:pt>
                <c:pt idx="5">
                  <c:v>22</c:v>
                </c:pt>
                <c:pt idx="6">
                  <c:v>18</c:v>
                </c:pt>
                <c:pt idx="7">
                  <c:v>15</c:v>
                </c:pt>
                <c:pt idx="8">
                  <c:v>7</c:v>
                </c:pt>
                <c:pt idx="9">
                  <c:v>9</c:v>
                </c:pt>
                <c:pt idx="10">
                  <c:v>20</c:v>
                </c:pt>
                <c:pt idx="11">
                  <c:v>19</c:v>
                </c:pt>
                <c:pt idx="12">
                  <c:v>8</c:v>
                </c:pt>
                <c:pt idx="13">
                  <c:v>9</c:v>
                </c:pt>
                <c:pt idx="14">
                  <c:v>12</c:v>
                </c:pt>
                <c:pt idx="15">
                  <c:v>8</c:v>
                </c:pt>
                <c:pt idx="16">
                  <c:v>15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10</c:v>
                </c:pt>
                <c:pt idx="21">
                  <c:v>10</c:v>
                </c:pt>
                <c:pt idx="22">
                  <c:v>0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FracPoints!$C$138:$C$169</c:f>
              <c:numCache>
                <c:formatCode>General</c:formatCode>
                <c:ptCount val="32"/>
                <c:pt idx="0">
                  <c:v>23</c:v>
                </c:pt>
                <c:pt idx="1">
                  <c:v>17.5</c:v>
                </c:pt>
                <c:pt idx="2">
                  <c:v>17.5</c:v>
                </c:pt>
                <c:pt idx="3">
                  <c:v>13.5</c:v>
                </c:pt>
                <c:pt idx="4">
                  <c:v>17.5</c:v>
                </c:pt>
                <c:pt idx="5">
                  <c:v>11</c:v>
                </c:pt>
                <c:pt idx="6">
                  <c:v>16</c:v>
                </c:pt>
                <c:pt idx="7">
                  <c:v>17</c:v>
                </c:pt>
                <c:pt idx="8">
                  <c:v>12.5</c:v>
                </c:pt>
                <c:pt idx="9">
                  <c:v>11</c:v>
                </c:pt>
                <c:pt idx="10">
                  <c:v>6.5</c:v>
                </c:pt>
                <c:pt idx="11">
                  <c:v>8</c:v>
                </c:pt>
                <c:pt idx="12">
                  <c:v>11</c:v>
                </c:pt>
                <c:pt idx="13">
                  <c:v>11</c:v>
                </c:pt>
                <c:pt idx="14">
                  <c:v>8</c:v>
                </c:pt>
                <c:pt idx="15">
                  <c:v>8.5</c:v>
                </c:pt>
                <c:pt idx="16">
                  <c:v>5.5</c:v>
                </c:pt>
                <c:pt idx="17">
                  <c:v>7.5</c:v>
                </c:pt>
                <c:pt idx="18">
                  <c:v>7.5</c:v>
                </c:pt>
                <c:pt idx="19">
                  <c:v>0</c:v>
                </c:pt>
                <c:pt idx="20">
                  <c:v>8</c:v>
                </c:pt>
                <c:pt idx="21">
                  <c:v>6.5</c:v>
                </c:pt>
                <c:pt idx="22">
                  <c:v>0</c:v>
                </c:pt>
                <c:pt idx="23">
                  <c:v>7.5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FracPoints!$D$138:$D$169</c:f>
              <c:numCache>
                <c:formatCode>General</c:formatCode>
                <c:ptCount val="32"/>
                <c:pt idx="0">
                  <c:v>24.09</c:v>
                </c:pt>
                <c:pt idx="1">
                  <c:v>13.2</c:v>
                </c:pt>
                <c:pt idx="2">
                  <c:v>14.85</c:v>
                </c:pt>
                <c:pt idx="3">
                  <c:v>16.829999999999998</c:v>
                </c:pt>
                <c:pt idx="4">
                  <c:v>11.88</c:v>
                </c:pt>
                <c:pt idx="5">
                  <c:v>11.22</c:v>
                </c:pt>
                <c:pt idx="6">
                  <c:v>8.25</c:v>
                </c:pt>
                <c:pt idx="7">
                  <c:v>7.92</c:v>
                </c:pt>
                <c:pt idx="8">
                  <c:v>7.59</c:v>
                </c:pt>
                <c:pt idx="9">
                  <c:v>7.26</c:v>
                </c:pt>
                <c:pt idx="10">
                  <c:v>7.26</c:v>
                </c:pt>
                <c:pt idx="11">
                  <c:v>4.95</c:v>
                </c:pt>
                <c:pt idx="12">
                  <c:v>5.94</c:v>
                </c:pt>
                <c:pt idx="13">
                  <c:v>5.61</c:v>
                </c:pt>
                <c:pt idx="14">
                  <c:v>4.95</c:v>
                </c:pt>
                <c:pt idx="15">
                  <c:v>4.62</c:v>
                </c:pt>
                <c:pt idx="16">
                  <c:v>4.95</c:v>
                </c:pt>
                <c:pt idx="17">
                  <c:v>6.27</c:v>
                </c:pt>
                <c:pt idx="18">
                  <c:v>5.94</c:v>
                </c:pt>
                <c:pt idx="19">
                  <c:v>0</c:v>
                </c:pt>
                <c:pt idx="20">
                  <c:v>3.96</c:v>
                </c:pt>
                <c:pt idx="21">
                  <c:v>4.95</c:v>
                </c:pt>
                <c:pt idx="22">
                  <c:v>0</c:v>
                </c:pt>
                <c:pt idx="23">
                  <c:v>5.28</c:v>
                </c:pt>
                <c:pt idx="24">
                  <c:v>4.29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FracPoints!$E$138:$E$169</c:f>
              <c:numCache>
                <c:formatCode>General</c:formatCode>
                <c:ptCount val="32"/>
                <c:pt idx="0">
                  <c:v>7.75</c:v>
                </c:pt>
                <c:pt idx="1">
                  <c:v>6.75</c:v>
                </c:pt>
                <c:pt idx="2">
                  <c:v>6.25</c:v>
                </c:pt>
                <c:pt idx="3">
                  <c:v>6</c:v>
                </c:pt>
                <c:pt idx="4">
                  <c:v>4.5</c:v>
                </c:pt>
                <c:pt idx="5">
                  <c:v>5.25</c:v>
                </c:pt>
                <c:pt idx="6">
                  <c:v>3.5</c:v>
                </c:pt>
                <c:pt idx="7">
                  <c:v>3.75</c:v>
                </c:pt>
                <c:pt idx="8">
                  <c:v>4.5</c:v>
                </c:pt>
                <c:pt idx="9">
                  <c:v>3.75</c:v>
                </c:pt>
                <c:pt idx="10">
                  <c:v>3</c:v>
                </c:pt>
                <c:pt idx="11">
                  <c:v>2.75</c:v>
                </c:pt>
                <c:pt idx="12">
                  <c:v>2.75</c:v>
                </c:pt>
                <c:pt idx="13">
                  <c:v>2</c:v>
                </c:pt>
                <c:pt idx="14">
                  <c:v>2</c:v>
                </c:pt>
                <c:pt idx="15">
                  <c:v>3.5</c:v>
                </c:pt>
                <c:pt idx="16">
                  <c:v>2.5</c:v>
                </c:pt>
                <c:pt idx="17">
                  <c:v>1.5</c:v>
                </c:pt>
                <c:pt idx="18">
                  <c:v>3.5</c:v>
                </c:pt>
                <c:pt idx="19">
                  <c:v>0</c:v>
                </c:pt>
                <c:pt idx="20">
                  <c:v>2.5</c:v>
                </c:pt>
                <c:pt idx="21">
                  <c:v>2.75</c:v>
                </c:pt>
                <c:pt idx="22">
                  <c:v>0</c:v>
                </c:pt>
                <c:pt idx="23">
                  <c:v>2.75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FracPoints!$F$138:$F$169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309952"/>
        <c:axId val="118156096"/>
      </c:barChart>
      <c:catAx>
        <c:axId val="181309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56096"/>
        <c:crosses val="autoZero"/>
        <c:auto val="1"/>
        <c:lblAlgn val="ctr"/>
        <c:lblOffset val="100"/>
        <c:noMultiLvlLbl val="0"/>
      </c:catAx>
      <c:valAx>
        <c:axId val="11815609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309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370880"/>
        <c:axId val="118157824"/>
      </c:barChart>
      <c:catAx>
        <c:axId val="181370880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57824"/>
        <c:crosses val="autoZero"/>
        <c:auto val="1"/>
        <c:lblAlgn val="ctr"/>
        <c:lblOffset val="100"/>
        <c:noMultiLvlLbl val="0"/>
      </c:catAx>
      <c:valAx>
        <c:axId val="1181578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370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371392"/>
        <c:axId val="118159552"/>
      </c:barChart>
      <c:catAx>
        <c:axId val="181371392"/>
        <c:scaling>
          <c:orientation val="minMax"/>
        </c:scaling>
        <c:delete val="0"/>
        <c:axPos val="l"/>
        <c:majorTickMark val="out"/>
        <c:minorTickMark val="none"/>
        <c:tickLblPos val="nextTo"/>
        <c:crossAx val="118159552"/>
        <c:crosses val="autoZero"/>
        <c:auto val="1"/>
        <c:lblAlgn val="ctr"/>
        <c:lblOffset val="100"/>
        <c:noMultiLvlLbl val="0"/>
      </c:catAx>
      <c:valAx>
        <c:axId val="1181595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371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FracPoints!$B$172:$B$203</c:f>
              <c:numCache>
                <c:formatCode>General</c:formatCode>
                <c:ptCount val="32"/>
                <c:pt idx="0">
                  <c:v>41</c:v>
                </c:pt>
                <c:pt idx="1">
                  <c:v>32</c:v>
                </c:pt>
                <c:pt idx="2">
                  <c:v>29</c:v>
                </c:pt>
                <c:pt idx="3">
                  <c:v>29</c:v>
                </c:pt>
                <c:pt idx="4">
                  <c:v>29</c:v>
                </c:pt>
                <c:pt idx="5">
                  <c:v>22</c:v>
                </c:pt>
                <c:pt idx="6">
                  <c:v>20</c:v>
                </c:pt>
                <c:pt idx="7">
                  <c:v>16</c:v>
                </c:pt>
                <c:pt idx="8">
                  <c:v>9</c:v>
                </c:pt>
                <c:pt idx="9">
                  <c:v>9</c:v>
                </c:pt>
                <c:pt idx="10">
                  <c:v>20</c:v>
                </c:pt>
                <c:pt idx="11">
                  <c:v>20</c:v>
                </c:pt>
                <c:pt idx="12">
                  <c:v>8</c:v>
                </c:pt>
                <c:pt idx="13">
                  <c:v>9</c:v>
                </c:pt>
                <c:pt idx="14">
                  <c:v>12</c:v>
                </c:pt>
                <c:pt idx="15">
                  <c:v>8</c:v>
                </c:pt>
                <c:pt idx="16">
                  <c:v>16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10</c:v>
                </c:pt>
                <c:pt idx="21">
                  <c:v>11</c:v>
                </c:pt>
                <c:pt idx="22">
                  <c:v>0</c:v>
                </c:pt>
                <c:pt idx="23">
                  <c:v>0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FracPoints!$C$172:$C$203</c:f>
              <c:numCache>
                <c:formatCode>General</c:formatCode>
                <c:ptCount val="32"/>
                <c:pt idx="0">
                  <c:v>23</c:v>
                </c:pt>
                <c:pt idx="1">
                  <c:v>19</c:v>
                </c:pt>
                <c:pt idx="2">
                  <c:v>18</c:v>
                </c:pt>
                <c:pt idx="3">
                  <c:v>15</c:v>
                </c:pt>
                <c:pt idx="4">
                  <c:v>18.5</c:v>
                </c:pt>
                <c:pt idx="5">
                  <c:v>11.5</c:v>
                </c:pt>
                <c:pt idx="6">
                  <c:v>16.5</c:v>
                </c:pt>
                <c:pt idx="7">
                  <c:v>16.5</c:v>
                </c:pt>
                <c:pt idx="8">
                  <c:v>13.5</c:v>
                </c:pt>
                <c:pt idx="9">
                  <c:v>12.5</c:v>
                </c:pt>
                <c:pt idx="10">
                  <c:v>6.5</c:v>
                </c:pt>
                <c:pt idx="11">
                  <c:v>7.5</c:v>
                </c:pt>
                <c:pt idx="12">
                  <c:v>12</c:v>
                </c:pt>
                <c:pt idx="13">
                  <c:v>11</c:v>
                </c:pt>
                <c:pt idx="14">
                  <c:v>8</c:v>
                </c:pt>
                <c:pt idx="15">
                  <c:v>8.5</c:v>
                </c:pt>
                <c:pt idx="16">
                  <c:v>5.5</c:v>
                </c:pt>
                <c:pt idx="17">
                  <c:v>8</c:v>
                </c:pt>
                <c:pt idx="18">
                  <c:v>7.5</c:v>
                </c:pt>
                <c:pt idx="19">
                  <c:v>0</c:v>
                </c:pt>
                <c:pt idx="20">
                  <c:v>8</c:v>
                </c:pt>
                <c:pt idx="21">
                  <c:v>6.5</c:v>
                </c:pt>
                <c:pt idx="22">
                  <c:v>0</c:v>
                </c:pt>
                <c:pt idx="23">
                  <c:v>0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FracPoints!$D$172:$D$203</c:f>
              <c:numCache>
                <c:formatCode>General</c:formatCode>
                <c:ptCount val="32"/>
                <c:pt idx="0">
                  <c:v>24.75</c:v>
                </c:pt>
                <c:pt idx="1">
                  <c:v>14.19</c:v>
                </c:pt>
                <c:pt idx="2">
                  <c:v>14.52</c:v>
                </c:pt>
                <c:pt idx="3">
                  <c:v>16.170000000000002</c:v>
                </c:pt>
                <c:pt idx="4">
                  <c:v>11.88</c:v>
                </c:pt>
                <c:pt idx="5">
                  <c:v>11.22</c:v>
                </c:pt>
                <c:pt idx="6">
                  <c:v>7.59</c:v>
                </c:pt>
                <c:pt idx="7">
                  <c:v>8.58</c:v>
                </c:pt>
                <c:pt idx="8">
                  <c:v>6.6</c:v>
                </c:pt>
                <c:pt idx="9">
                  <c:v>6.6</c:v>
                </c:pt>
                <c:pt idx="10">
                  <c:v>7.26</c:v>
                </c:pt>
                <c:pt idx="11">
                  <c:v>4.95</c:v>
                </c:pt>
                <c:pt idx="12">
                  <c:v>6.27</c:v>
                </c:pt>
                <c:pt idx="13">
                  <c:v>5.61</c:v>
                </c:pt>
                <c:pt idx="14">
                  <c:v>5.28</c:v>
                </c:pt>
                <c:pt idx="15">
                  <c:v>4.95</c:v>
                </c:pt>
                <c:pt idx="16">
                  <c:v>5.28</c:v>
                </c:pt>
                <c:pt idx="17">
                  <c:v>5.94</c:v>
                </c:pt>
                <c:pt idx="18">
                  <c:v>5.94</c:v>
                </c:pt>
                <c:pt idx="19">
                  <c:v>0</c:v>
                </c:pt>
                <c:pt idx="20">
                  <c:v>4.29</c:v>
                </c:pt>
                <c:pt idx="21">
                  <c:v>4.62</c:v>
                </c:pt>
                <c:pt idx="22">
                  <c:v>0</c:v>
                </c:pt>
                <c:pt idx="23">
                  <c:v>0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FracPoints!$E$172:$E$203</c:f>
              <c:numCache>
                <c:formatCode>General</c:formatCode>
                <c:ptCount val="32"/>
                <c:pt idx="0">
                  <c:v>6.5</c:v>
                </c:pt>
                <c:pt idx="1">
                  <c:v>5.25</c:v>
                </c:pt>
                <c:pt idx="2">
                  <c:v>6</c:v>
                </c:pt>
                <c:pt idx="3">
                  <c:v>5.25</c:v>
                </c:pt>
                <c:pt idx="4">
                  <c:v>3.75</c:v>
                </c:pt>
                <c:pt idx="5">
                  <c:v>5</c:v>
                </c:pt>
                <c:pt idx="6">
                  <c:v>3.25</c:v>
                </c:pt>
                <c:pt idx="7">
                  <c:v>3.25</c:v>
                </c:pt>
                <c:pt idx="8">
                  <c:v>4.25</c:v>
                </c:pt>
                <c:pt idx="9">
                  <c:v>3.5</c:v>
                </c:pt>
                <c:pt idx="10">
                  <c:v>3</c:v>
                </c:pt>
                <c:pt idx="11">
                  <c:v>2.75</c:v>
                </c:pt>
                <c:pt idx="12">
                  <c:v>2</c:v>
                </c:pt>
                <c:pt idx="13">
                  <c:v>2</c:v>
                </c:pt>
                <c:pt idx="14">
                  <c:v>1.75</c:v>
                </c:pt>
                <c:pt idx="15">
                  <c:v>3.25</c:v>
                </c:pt>
                <c:pt idx="16">
                  <c:v>2</c:v>
                </c:pt>
                <c:pt idx="17">
                  <c:v>1.5</c:v>
                </c:pt>
                <c:pt idx="18">
                  <c:v>3.5</c:v>
                </c:pt>
                <c:pt idx="19">
                  <c:v>0</c:v>
                </c:pt>
                <c:pt idx="20">
                  <c:v>2.25</c:v>
                </c:pt>
                <c:pt idx="21">
                  <c:v>2.75</c:v>
                </c:pt>
                <c:pt idx="22">
                  <c:v>0</c:v>
                </c:pt>
                <c:pt idx="23">
                  <c:v>0</c:v>
                </c:pt>
                <c:pt idx="24">
                  <c:v>2.25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FracPoints!$F$172:$F$203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372416"/>
        <c:axId val="180748288"/>
      </c:barChart>
      <c:catAx>
        <c:axId val="1813724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0748288"/>
        <c:crosses val="autoZero"/>
        <c:auto val="1"/>
        <c:lblAlgn val="ctr"/>
        <c:lblOffset val="100"/>
        <c:noMultiLvlLbl val="0"/>
      </c:catAx>
      <c:valAx>
        <c:axId val="1807482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372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178368"/>
        <c:axId val="180750592"/>
      </c:barChart>
      <c:catAx>
        <c:axId val="181178368"/>
        <c:scaling>
          <c:orientation val="minMax"/>
        </c:scaling>
        <c:delete val="0"/>
        <c:axPos val="l"/>
        <c:majorTickMark val="out"/>
        <c:minorTickMark val="none"/>
        <c:tickLblPos val="nextTo"/>
        <c:crossAx val="180750592"/>
        <c:crosses val="autoZero"/>
        <c:auto val="1"/>
        <c:lblAlgn val="ctr"/>
        <c:lblOffset val="100"/>
        <c:noMultiLvlLbl val="0"/>
      </c:catAx>
      <c:valAx>
        <c:axId val="1807505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178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FracPoints!$B$172:$B$203</c:f>
              <c:numCache>
                <c:formatCode>General</c:formatCode>
                <c:ptCount val="32"/>
                <c:pt idx="0">
                  <c:v>41</c:v>
                </c:pt>
                <c:pt idx="1">
                  <c:v>32</c:v>
                </c:pt>
                <c:pt idx="2">
                  <c:v>29</c:v>
                </c:pt>
                <c:pt idx="3">
                  <c:v>29</c:v>
                </c:pt>
                <c:pt idx="4">
                  <c:v>29</c:v>
                </c:pt>
                <c:pt idx="5">
                  <c:v>22</c:v>
                </c:pt>
                <c:pt idx="6">
                  <c:v>20</c:v>
                </c:pt>
                <c:pt idx="7">
                  <c:v>16</c:v>
                </c:pt>
                <c:pt idx="8">
                  <c:v>9</c:v>
                </c:pt>
                <c:pt idx="9">
                  <c:v>9</c:v>
                </c:pt>
                <c:pt idx="10">
                  <c:v>20</c:v>
                </c:pt>
                <c:pt idx="11">
                  <c:v>20</c:v>
                </c:pt>
                <c:pt idx="12">
                  <c:v>8</c:v>
                </c:pt>
                <c:pt idx="13">
                  <c:v>9</c:v>
                </c:pt>
                <c:pt idx="14">
                  <c:v>12</c:v>
                </c:pt>
                <c:pt idx="15">
                  <c:v>8</c:v>
                </c:pt>
                <c:pt idx="16">
                  <c:v>16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10</c:v>
                </c:pt>
                <c:pt idx="21">
                  <c:v>11</c:v>
                </c:pt>
                <c:pt idx="22">
                  <c:v>0</c:v>
                </c:pt>
                <c:pt idx="23">
                  <c:v>0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FracPoints!$C$172:$C$203</c:f>
              <c:numCache>
                <c:formatCode>General</c:formatCode>
                <c:ptCount val="32"/>
                <c:pt idx="0">
                  <c:v>23</c:v>
                </c:pt>
                <c:pt idx="1">
                  <c:v>19</c:v>
                </c:pt>
                <c:pt idx="2">
                  <c:v>18</c:v>
                </c:pt>
                <c:pt idx="3">
                  <c:v>15</c:v>
                </c:pt>
                <c:pt idx="4">
                  <c:v>18.5</c:v>
                </c:pt>
                <c:pt idx="5">
                  <c:v>11.5</c:v>
                </c:pt>
                <c:pt idx="6">
                  <c:v>16.5</c:v>
                </c:pt>
                <c:pt idx="7">
                  <c:v>16.5</c:v>
                </c:pt>
                <c:pt idx="8">
                  <c:v>13.5</c:v>
                </c:pt>
                <c:pt idx="9">
                  <c:v>12.5</c:v>
                </c:pt>
                <c:pt idx="10">
                  <c:v>6.5</c:v>
                </c:pt>
                <c:pt idx="11">
                  <c:v>7.5</c:v>
                </c:pt>
                <c:pt idx="12">
                  <c:v>12</c:v>
                </c:pt>
                <c:pt idx="13">
                  <c:v>11</c:v>
                </c:pt>
                <c:pt idx="14">
                  <c:v>8</c:v>
                </c:pt>
                <c:pt idx="15">
                  <c:v>8.5</c:v>
                </c:pt>
                <c:pt idx="16">
                  <c:v>5.5</c:v>
                </c:pt>
                <c:pt idx="17">
                  <c:v>8</c:v>
                </c:pt>
                <c:pt idx="18">
                  <c:v>7.5</c:v>
                </c:pt>
                <c:pt idx="19">
                  <c:v>0</c:v>
                </c:pt>
                <c:pt idx="20">
                  <c:v>8</c:v>
                </c:pt>
                <c:pt idx="21">
                  <c:v>6.5</c:v>
                </c:pt>
                <c:pt idx="22">
                  <c:v>0</c:v>
                </c:pt>
                <c:pt idx="23">
                  <c:v>0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FracPoints!$D$172:$D$203</c:f>
              <c:numCache>
                <c:formatCode>General</c:formatCode>
                <c:ptCount val="32"/>
                <c:pt idx="0">
                  <c:v>24.75</c:v>
                </c:pt>
                <c:pt idx="1">
                  <c:v>14.19</c:v>
                </c:pt>
                <c:pt idx="2">
                  <c:v>14.52</c:v>
                </c:pt>
                <c:pt idx="3">
                  <c:v>16.170000000000002</c:v>
                </c:pt>
                <c:pt idx="4">
                  <c:v>11.88</c:v>
                </c:pt>
                <c:pt idx="5">
                  <c:v>11.22</c:v>
                </c:pt>
                <c:pt idx="6">
                  <c:v>7.59</c:v>
                </c:pt>
                <c:pt idx="7">
                  <c:v>8.58</c:v>
                </c:pt>
                <c:pt idx="8">
                  <c:v>6.6</c:v>
                </c:pt>
                <c:pt idx="9">
                  <c:v>6.6</c:v>
                </c:pt>
                <c:pt idx="10">
                  <c:v>7.26</c:v>
                </c:pt>
                <c:pt idx="11">
                  <c:v>4.95</c:v>
                </c:pt>
                <c:pt idx="12">
                  <c:v>6.27</c:v>
                </c:pt>
                <c:pt idx="13">
                  <c:v>5.61</c:v>
                </c:pt>
                <c:pt idx="14">
                  <c:v>5.28</c:v>
                </c:pt>
                <c:pt idx="15">
                  <c:v>4.95</c:v>
                </c:pt>
                <c:pt idx="16">
                  <c:v>5.28</c:v>
                </c:pt>
                <c:pt idx="17">
                  <c:v>5.94</c:v>
                </c:pt>
                <c:pt idx="18">
                  <c:v>5.94</c:v>
                </c:pt>
                <c:pt idx="19">
                  <c:v>0</c:v>
                </c:pt>
                <c:pt idx="20">
                  <c:v>4.29</c:v>
                </c:pt>
                <c:pt idx="21">
                  <c:v>4.62</c:v>
                </c:pt>
                <c:pt idx="22">
                  <c:v>0</c:v>
                </c:pt>
                <c:pt idx="23">
                  <c:v>0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FracPoints!$E$172:$E$203</c:f>
              <c:numCache>
                <c:formatCode>General</c:formatCode>
                <c:ptCount val="32"/>
                <c:pt idx="0">
                  <c:v>6.5</c:v>
                </c:pt>
                <c:pt idx="1">
                  <c:v>5.25</c:v>
                </c:pt>
                <c:pt idx="2">
                  <c:v>6</c:v>
                </c:pt>
                <c:pt idx="3">
                  <c:v>5.25</c:v>
                </c:pt>
                <c:pt idx="4">
                  <c:v>3.75</c:v>
                </c:pt>
                <c:pt idx="5">
                  <c:v>5</c:v>
                </c:pt>
                <c:pt idx="6">
                  <c:v>3.25</c:v>
                </c:pt>
                <c:pt idx="7">
                  <c:v>3.25</c:v>
                </c:pt>
                <c:pt idx="8">
                  <c:v>4.25</c:v>
                </c:pt>
                <c:pt idx="9">
                  <c:v>3.5</c:v>
                </c:pt>
                <c:pt idx="10">
                  <c:v>3</c:v>
                </c:pt>
                <c:pt idx="11">
                  <c:v>2.75</c:v>
                </c:pt>
                <c:pt idx="12">
                  <c:v>2</c:v>
                </c:pt>
                <c:pt idx="13">
                  <c:v>2</c:v>
                </c:pt>
                <c:pt idx="14">
                  <c:v>1.75</c:v>
                </c:pt>
                <c:pt idx="15">
                  <c:v>3.25</c:v>
                </c:pt>
                <c:pt idx="16">
                  <c:v>2</c:v>
                </c:pt>
                <c:pt idx="17">
                  <c:v>1.5</c:v>
                </c:pt>
                <c:pt idx="18">
                  <c:v>3.5</c:v>
                </c:pt>
                <c:pt idx="19">
                  <c:v>0</c:v>
                </c:pt>
                <c:pt idx="20">
                  <c:v>2.25</c:v>
                </c:pt>
                <c:pt idx="21">
                  <c:v>2.75</c:v>
                </c:pt>
                <c:pt idx="22">
                  <c:v>0</c:v>
                </c:pt>
                <c:pt idx="23">
                  <c:v>0</c:v>
                </c:pt>
                <c:pt idx="24">
                  <c:v>2.25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FracPoints!$F$172:$F$203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178880"/>
        <c:axId val="180752320"/>
      </c:barChart>
      <c:catAx>
        <c:axId val="181178880"/>
        <c:scaling>
          <c:orientation val="minMax"/>
        </c:scaling>
        <c:delete val="0"/>
        <c:axPos val="l"/>
        <c:majorTickMark val="out"/>
        <c:minorTickMark val="none"/>
        <c:tickLblPos val="nextTo"/>
        <c:crossAx val="180752320"/>
        <c:crosses val="autoZero"/>
        <c:auto val="1"/>
        <c:lblAlgn val="ctr"/>
        <c:lblOffset val="100"/>
        <c:noMultiLvlLbl val="0"/>
      </c:catAx>
      <c:valAx>
        <c:axId val="18075232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178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180928"/>
        <c:axId val="180754624"/>
      </c:barChart>
      <c:catAx>
        <c:axId val="181180928"/>
        <c:scaling>
          <c:orientation val="minMax"/>
        </c:scaling>
        <c:delete val="0"/>
        <c:axPos val="l"/>
        <c:majorTickMark val="out"/>
        <c:minorTickMark val="none"/>
        <c:tickLblPos val="nextTo"/>
        <c:crossAx val="180754624"/>
        <c:crosses val="autoZero"/>
        <c:auto val="1"/>
        <c:lblAlgn val="ctr"/>
        <c:lblOffset val="100"/>
        <c:noMultiLvlLbl val="0"/>
      </c:catAx>
      <c:valAx>
        <c:axId val="1807546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180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181952"/>
        <c:axId val="119029760"/>
      </c:barChart>
      <c:catAx>
        <c:axId val="181181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29760"/>
        <c:crosses val="autoZero"/>
        <c:auto val="1"/>
        <c:lblAlgn val="ctr"/>
        <c:lblOffset val="100"/>
        <c:noMultiLvlLbl val="0"/>
      </c:catAx>
      <c:valAx>
        <c:axId val="11902976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181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FracPoints!$B$172:$B$203</c:f>
              <c:numCache>
                <c:formatCode>General</c:formatCode>
                <c:ptCount val="32"/>
                <c:pt idx="0">
                  <c:v>41</c:v>
                </c:pt>
                <c:pt idx="1">
                  <c:v>32</c:v>
                </c:pt>
                <c:pt idx="2">
                  <c:v>29</c:v>
                </c:pt>
                <c:pt idx="3">
                  <c:v>29</c:v>
                </c:pt>
                <c:pt idx="4">
                  <c:v>29</c:v>
                </c:pt>
                <c:pt idx="5">
                  <c:v>22</c:v>
                </c:pt>
                <c:pt idx="6">
                  <c:v>20</c:v>
                </c:pt>
                <c:pt idx="7">
                  <c:v>16</c:v>
                </c:pt>
                <c:pt idx="8">
                  <c:v>9</c:v>
                </c:pt>
                <c:pt idx="9">
                  <c:v>9</c:v>
                </c:pt>
                <c:pt idx="10">
                  <c:v>20</c:v>
                </c:pt>
                <c:pt idx="11">
                  <c:v>20</c:v>
                </c:pt>
                <c:pt idx="12">
                  <c:v>8</c:v>
                </c:pt>
                <c:pt idx="13">
                  <c:v>9</c:v>
                </c:pt>
                <c:pt idx="14">
                  <c:v>12</c:v>
                </c:pt>
                <c:pt idx="15">
                  <c:v>8</c:v>
                </c:pt>
                <c:pt idx="16">
                  <c:v>16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10</c:v>
                </c:pt>
                <c:pt idx="21">
                  <c:v>11</c:v>
                </c:pt>
                <c:pt idx="22">
                  <c:v>0</c:v>
                </c:pt>
                <c:pt idx="23">
                  <c:v>0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FracPoints!$C$172:$C$203</c:f>
              <c:numCache>
                <c:formatCode>General</c:formatCode>
                <c:ptCount val="32"/>
                <c:pt idx="0">
                  <c:v>23</c:v>
                </c:pt>
                <c:pt idx="1">
                  <c:v>19</c:v>
                </c:pt>
                <c:pt idx="2">
                  <c:v>18</c:v>
                </c:pt>
                <c:pt idx="3">
                  <c:v>15</c:v>
                </c:pt>
                <c:pt idx="4">
                  <c:v>18.5</c:v>
                </c:pt>
                <c:pt idx="5">
                  <c:v>11.5</c:v>
                </c:pt>
                <c:pt idx="6">
                  <c:v>16.5</c:v>
                </c:pt>
                <c:pt idx="7">
                  <c:v>16.5</c:v>
                </c:pt>
                <c:pt idx="8">
                  <c:v>13.5</c:v>
                </c:pt>
                <c:pt idx="9">
                  <c:v>12.5</c:v>
                </c:pt>
                <c:pt idx="10">
                  <c:v>6.5</c:v>
                </c:pt>
                <c:pt idx="11">
                  <c:v>7.5</c:v>
                </c:pt>
                <c:pt idx="12">
                  <c:v>12</c:v>
                </c:pt>
                <c:pt idx="13">
                  <c:v>11</c:v>
                </c:pt>
                <c:pt idx="14">
                  <c:v>8</c:v>
                </c:pt>
                <c:pt idx="15">
                  <c:v>8.5</c:v>
                </c:pt>
                <c:pt idx="16">
                  <c:v>5.5</c:v>
                </c:pt>
                <c:pt idx="17">
                  <c:v>8</c:v>
                </c:pt>
                <c:pt idx="18">
                  <c:v>7.5</c:v>
                </c:pt>
                <c:pt idx="19">
                  <c:v>0</c:v>
                </c:pt>
                <c:pt idx="20">
                  <c:v>8</c:v>
                </c:pt>
                <c:pt idx="21">
                  <c:v>6.5</c:v>
                </c:pt>
                <c:pt idx="22">
                  <c:v>0</c:v>
                </c:pt>
                <c:pt idx="23">
                  <c:v>0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FracPoints!$D$172:$D$203</c:f>
              <c:numCache>
                <c:formatCode>General</c:formatCode>
                <c:ptCount val="32"/>
                <c:pt idx="0">
                  <c:v>24.75</c:v>
                </c:pt>
                <c:pt idx="1">
                  <c:v>14.19</c:v>
                </c:pt>
                <c:pt idx="2">
                  <c:v>14.52</c:v>
                </c:pt>
                <c:pt idx="3">
                  <c:v>16.170000000000002</c:v>
                </c:pt>
                <c:pt idx="4">
                  <c:v>11.88</c:v>
                </c:pt>
                <c:pt idx="5">
                  <c:v>11.22</c:v>
                </c:pt>
                <c:pt idx="6">
                  <c:v>7.59</c:v>
                </c:pt>
                <c:pt idx="7">
                  <c:v>8.58</c:v>
                </c:pt>
                <c:pt idx="8">
                  <c:v>6.6</c:v>
                </c:pt>
                <c:pt idx="9">
                  <c:v>6.6</c:v>
                </c:pt>
                <c:pt idx="10">
                  <c:v>7.26</c:v>
                </c:pt>
                <c:pt idx="11">
                  <c:v>4.95</c:v>
                </c:pt>
                <c:pt idx="12">
                  <c:v>6.27</c:v>
                </c:pt>
                <c:pt idx="13">
                  <c:v>5.61</c:v>
                </c:pt>
                <c:pt idx="14">
                  <c:v>5.28</c:v>
                </c:pt>
                <c:pt idx="15">
                  <c:v>4.95</c:v>
                </c:pt>
                <c:pt idx="16">
                  <c:v>5.28</c:v>
                </c:pt>
                <c:pt idx="17">
                  <c:v>5.94</c:v>
                </c:pt>
                <c:pt idx="18">
                  <c:v>5.94</c:v>
                </c:pt>
                <c:pt idx="19">
                  <c:v>0</c:v>
                </c:pt>
                <c:pt idx="20">
                  <c:v>4.29</c:v>
                </c:pt>
                <c:pt idx="21">
                  <c:v>4.62</c:v>
                </c:pt>
                <c:pt idx="22">
                  <c:v>0</c:v>
                </c:pt>
                <c:pt idx="23">
                  <c:v>0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FracPoints!$E$172:$E$203</c:f>
              <c:numCache>
                <c:formatCode>General</c:formatCode>
                <c:ptCount val="32"/>
                <c:pt idx="0">
                  <c:v>6.5</c:v>
                </c:pt>
                <c:pt idx="1">
                  <c:v>5.25</c:v>
                </c:pt>
                <c:pt idx="2">
                  <c:v>6</c:v>
                </c:pt>
                <c:pt idx="3">
                  <c:v>5.25</c:v>
                </c:pt>
                <c:pt idx="4">
                  <c:v>3.75</c:v>
                </c:pt>
                <c:pt idx="5">
                  <c:v>5</c:v>
                </c:pt>
                <c:pt idx="6">
                  <c:v>3.25</c:v>
                </c:pt>
                <c:pt idx="7">
                  <c:v>3.25</c:v>
                </c:pt>
                <c:pt idx="8">
                  <c:v>4.25</c:v>
                </c:pt>
                <c:pt idx="9">
                  <c:v>3.5</c:v>
                </c:pt>
                <c:pt idx="10">
                  <c:v>3</c:v>
                </c:pt>
                <c:pt idx="11">
                  <c:v>2.75</c:v>
                </c:pt>
                <c:pt idx="12">
                  <c:v>2</c:v>
                </c:pt>
                <c:pt idx="13">
                  <c:v>2</c:v>
                </c:pt>
                <c:pt idx="14">
                  <c:v>1.75</c:v>
                </c:pt>
                <c:pt idx="15">
                  <c:v>3.25</c:v>
                </c:pt>
                <c:pt idx="16">
                  <c:v>2</c:v>
                </c:pt>
                <c:pt idx="17">
                  <c:v>1.5</c:v>
                </c:pt>
                <c:pt idx="18">
                  <c:v>3.5</c:v>
                </c:pt>
                <c:pt idx="19">
                  <c:v>0</c:v>
                </c:pt>
                <c:pt idx="20">
                  <c:v>2.25</c:v>
                </c:pt>
                <c:pt idx="21">
                  <c:v>2.75</c:v>
                </c:pt>
                <c:pt idx="22">
                  <c:v>0</c:v>
                </c:pt>
                <c:pt idx="23">
                  <c:v>0</c:v>
                </c:pt>
                <c:pt idx="24">
                  <c:v>2.25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FracPoints!$F$172:$F$203</c:f>
              <c:numCache>
                <c:formatCode>General</c:formatCode>
                <c:ptCount val="32"/>
                <c:pt idx="0">
                  <c:v>1</c:v>
                </c:pt>
                <c:pt idx="1">
                  <c:v>0.8</c:v>
                </c:pt>
                <c:pt idx="2">
                  <c:v>0.4</c:v>
                </c:pt>
                <c:pt idx="3">
                  <c:v>0.8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0.4</c:v>
                </c:pt>
                <c:pt idx="14">
                  <c:v>1</c:v>
                </c:pt>
                <c:pt idx="15">
                  <c:v>0.4</c:v>
                </c:pt>
                <c:pt idx="16">
                  <c:v>0.6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875904"/>
        <c:axId val="119031488"/>
      </c:barChart>
      <c:catAx>
        <c:axId val="186875904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31488"/>
        <c:crosses val="autoZero"/>
        <c:auto val="1"/>
        <c:lblAlgn val="ctr"/>
        <c:lblOffset val="100"/>
        <c:noMultiLvlLbl val="0"/>
      </c:catAx>
      <c:valAx>
        <c:axId val="1190314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6875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456896"/>
        <c:axId val="119033792"/>
      </c:barChart>
      <c:catAx>
        <c:axId val="181456896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33792"/>
        <c:crosses val="autoZero"/>
        <c:auto val="1"/>
        <c:lblAlgn val="ctr"/>
        <c:lblOffset val="100"/>
        <c:noMultiLvlLbl val="0"/>
      </c:catAx>
      <c:valAx>
        <c:axId val="119033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456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744320"/>
        <c:axId val="218364672"/>
      </c:barChart>
      <c:catAx>
        <c:axId val="226744320"/>
        <c:scaling>
          <c:orientation val="minMax"/>
        </c:scaling>
        <c:delete val="0"/>
        <c:axPos val="l"/>
        <c:majorTickMark val="out"/>
        <c:minorTickMark val="none"/>
        <c:tickLblPos val="nextTo"/>
        <c:crossAx val="218364672"/>
        <c:crosses val="autoZero"/>
        <c:auto val="1"/>
        <c:lblAlgn val="ctr"/>
        <c:lblOffset val="100"/>
        <c:noMultiLvlLbl val="0"/>
      </c:catAx>
      <c:valAx>
        <c:axId val="21836467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744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458432"/>
        <c:axId val="119035520"/>
      </c:barChart>
      <c:catAx>
        <c:axId val="181458432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35520"/>
        <c:crosses val="autoZero"/>
        <c:auto val="1"/>
        <c:lblAlgn val="ctr"/>
        <c:lblOffset val="100"/>
        <c:noMultiLvlLbl val="0"/>
      </c:catAx>
      <c:valAx>
        <c:axId val="11903552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458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FracPoints!$B$206:$B$237</c:f>
              <c:numCache>
                <c:formatCode>General</c:formatCode>
                <c:ptCount val="32"/>
                <c:pt idx="0">
                  <c:v>42</c:v>
                </c:pt>
                <c:pt idx="1">
                  <c:v>33</c:v>
                </c:pt>
                <c:pt idx="2">
                  <c:v>32</c:v>
                </c:pt>
                <c:pt idx="3">
                  <c:v>29</c:v>
                </c:pt>
                <c:pt idx="4">
                  <c:v>31</c:v>
                </c:pt>
                <c:pt idx="5">
                  <c:v>23</c:v>
                </c:pt>
                <c:pt idx="6">
                  <c:v>20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  <c:pt idx="10">
                  <c:v>20</c:v>
                </c:pt>
                <c:pt idx="11">
                  <c:v>21</c:v>
                </c:pt>
                <c:pt idx="12">
                  <c:v>9</c:v>
                </c:pt>
                <c:pt idx="13">
                  <c:v>9</c:v>
                </c:pt>
                <c:pt idx="14">
                  <c:v>12</c:v>
                </c:pt>
                <c:pt idx="15">
                  <c:v>9</c:v>
                </c:pt>
                <c:pt idx="16">
                  <c:v>16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0</c:v>
                </c:pt>
                <c:pt idx="21">
                  <c:v>12</c:v>
                </c:pt>
                <c:pt idx="22">
                  <c:v>0</c:v>
                </c:pt>
                <c:pt idx="23">
                  <c:v>0</c:v>
                </c:pt>
                <c:pt idx="24">
                  <c:v>12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FracPoints!$C$206:$C$237</c:f>
              <c:numCache>
                <c:formatCode>General</c:formatCode>
                <c:ptCount val="32"/>
                <c:pt idx="0">
                  <c:v>25</c:v>
                </c:pt>
                <c:pt idx="1">
                  <c:v>19</c:v>
                </c:pt>
                <c:pt idx="2">
                  <c:v>17.5</c:v>
                </c:pt>
                <c:pt idx="3">
                  <c:v>16</c:v>
                </c:pt>
                <c:pt idx="4">
                  <c:v>18.5</c:v>
                </c:pt>
                <c:pt idx="5">
                  <c:v>11.5</c:v>
                </c:pt>
                <c:pt idx="6">
                  <c:v>16.5</c:v>
                </c:pt>
                <c:pt idx="7">
                  <c:v>17</c:v>
                </c:pt>
                <c:pt idx="8">
                  <c:v>13</c:v>
                </c:pt>
                <c:pt idx="9">
                  <c:v>12.5</c:v>
                </c:pt>
                <c:pt idx="10">
                  <c:v>7.5</c:v>
                </c:pt>
                <c:pt idx="11">
                  <c:v>7</c:v>
                </c:pt>
                <c:pt idx="12">
                  <c:v>11.5</c:v>
                </c:pt>
                <c:pt idx="13">
                  <c:v>12</c:v>
                </c:pt>
                <c:pt idx="14">
                  <c:v>8.5</c:v>
                </c:pt>
                <c:pt idx="15">
                  <c:v>8.5</c:v>
                </c:pt>
                <c:pt idx="16">
                  <c:v>6</c:v>
                </c:pt>
                <c:pt idx="17">
                  <c:v>8.5</c:v>
                </c:pt>
                <c:pt idx="18">
                  <c:v>8</c:v>
                </c:pt>
                <c:pt idx="19">
                  <c:v>0</c:v>
                </c:pt>
                <c:pt idx="20">
                  <c:v>0</c:v>
                </c:pt>
                <c:pt idx="21">
                  <c:v>6.5</c:v>
                </c:pt>
                <c:pt idx="22">
                  <c:v>0</c:v>
                </c:pt>
                <c:pt idx="23">
                  <c:v>0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FracPoints!$D$206:$D$237</c:f>
              <c:numCache>
                <c:formatCode>General</c:formatCode>
                <c:ptCount val="32"/>
                <c:pt idx="0">
                  <c:v>24.42</c:v>
                </c:pt>
                <c:pt idx="1">
                  <c:v>13.86</c:v>
                </c:pt>
                <c:pt idx="2">
                  <c:v>14.52</c:v>
                </c:pt>
                <c:pt idx="3">
                  <c:v>16.170000000000002</c:v>
                </c:pt>
                <c:pt idx="4">
                  <c:v>11.88</c:v>
                </c:pt>
                <c:pt idx="5">
                  <c:v>11.55</c:v>
                </c:pt>
                <c:pt idx="6">
                  <c:v>7.92</c:v>
                </c:pt>
                <c:pt idx="7">
                  <c:v>8.91</c:v>
                </c:pt>
                <c:pt idx="8">
                  <c:v>6.6</c:v>
                </c:pt>
                <c:pt idx="9">
                  <c:v>6.6</c:v>
                </c:pt>
                <c:pt idx="10">
                  <c:v>7.59</c:v>
                </c:pt>
                <c:pt idx="11">
                  <c:v>5.28</c:v>
                </c:pt>
                <c:pt idx="12">
                  <c:v>6.27</c:v>
                </c:pt>
                <c:pt idx="13">
                  <c:v>5.28</c:v>
                </c:pt>
                <c:pt idx="14">
                  <c:v>4.95</c:v>
                </c:pt>
                <c:pt idx="15">
                  <c:v>4.62</c:v>
                </c:pt>
                <c:pt idx="16">
                  <c:v>4.95</c:v>
                </c:pt>
                <c:pt idx="17">
                  <c:v>5.61</c:v>
                </c:pt>
                <c:pt idx="18">
                  <c:v>5.94</c:v>
                </c:pt>
                <c:pt idx="19">
                  <c:v>0</c:v>
                </c:pt>
                <c:pt idx="20">
                  <c:v>0</c:v>
                </c:pt>
                <c:pt idx="21">
                  <c:v>5.28</c:v>
                </c:pt>
                <c:pt idx="22">
                  <c:v>0</c:v>
                </c:pt>
                <c:pt idx="23">
                  <c:v>0</c:v>
                </c:pt>
                <c:pt idx="24">
                  <c:v>4.95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FracPoints!$E$206:$E$237</c:f>
              <c:numCache>
                <c:formatCode>General</c:formatCode>
                <c:ptCount val="32"/>
                <c:pt idx="0">
                  <c:v>6</c:v>
                </c:pt>
                <c:pt idx="1">
                  <c:v>5.25</c:v>
                </c:pt>
                <c:pt idx="2">
                  <c:v>5.5</c:v>
                </c:pt>
                <c:pt idx="3">
                  <c:v>5</c:v>
                </c:pt>
                <c:pt idx="4">
                  <c:v>3.25</c:v>
                </c:pt>
                <c:pt idx="5">
                  <c:v>4.5</c:v>
                </c:pt>
                <c:pt idx="6">
                  <c:v>3</c:v>
                </c:pt>
                <c:pt idx="7">
                  <c:v>2.75</c:v>
                </c:pt>
                <c:pt idx="8">
                  <c:v>4.5</c:v>
                </c:pt>
                <c:pt idx="9">
                  <c:v>3.25</c:v>
                </c:pt>
                <c:pt idx="10">
                  <c:v>2.25</c:v>
                </c:pt>
                <c:pt idx="11">
                  <c:v>2.5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3.25</c:v>
                </c:pt>
                <c:pt idx="16">
                  <c:v>2.25</c:v>
                </c:pt>
                <c:pt idx="17">
                  <c:v>1.5</c:v>
                </c:pt>
                <c:pt idx="18">
                  <c:v>3.25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FracPoints!$F$206:$F$237</c:f>
              <c:numCache>
                <c:formatCode>General</c:formatCode>
                <c:ptCount val="32"/>
                <c:pt idx="0">
                  <c:v>0.6</c:v>
                </c:pt>
                <c:pt idx="1">
                  <c:v>0.8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458944"/>
        <c:axId val="119037248"/>
      </c:barChart>
      <c:catAx>
        <c:axId val="181458944"/>
        <c:scaling>
          <c:orientation val="minMax"/>
        </c:scaling>
        <c:delete val="0"/>
        <c:axPos val="l"/>
        <c:majorTickMark val="out"/>
        <c:minorTickMark val="none"/>
        <c:tickLblPos val="nextTo"/>
        <c:crossAx val="119037248"/>
        <c:crosses val="autoZero"/>
        <c:auto val="1"/>
        <c:lblAlgn val="ctr"/>
        <c:lblOffset val="100"/>
        <c:noMultiLvlLbl val="0"/>
      </c:catAx>
      <c:valAx>
        <c:axId val="11903724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458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FracPoints!$B$206:$B$237</c:f>
              <c:numCache>
                <c:formatCode>General</c:formatCode>
                <c:ptCount val="32"/>
                <c:pt idx="0">
                  <c:v>42</c:v>
                </c:pt>
                <c:pt idx="1">
                  <c:v>33</c:v>
                </c:pt>
                <c:pt idx="2">
                  <c:v>32</c:v>
                </c:pt>
                <c:pt idx="3">
                  <c:v>29</c:v>
                </c:pt>
                <c:pt idx="4">
                  <c:v>31</c:v>
                </c:pt>
                <c:pt idx="5">
                  <c:v>23</c:v>
                </c:pt>
                <c:pt idx="6">
                  <c:v>20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  <c:pt idx="10">
                  <c:v>20</c:v>
                </c:pt>
                <c:pt idx="11">
                  <c:v>21</c:v>
                </c:pt>
                <c:pt idx="12">
                  <c:v>9</c:v>
                </c:pt>
                <c:pt idx="13">
                  <c:v>9</c:v>
                </c:pt>
                <c:pt idx="14">
                  <c:v>12</c:v>
                </c:pt>
                <c:pt idx="15">
                  <c:v>9</c:v>
                </c:pt>
                <c:pt idx="16">
                  <c:v>16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0</c:v>
                </c:pt>
                <c:pt idx="21">
                  <c:v>12</c:v>
                </c:pt>
                <c:pt idx="22">
                  <c:v>0</c:v>
                </c:pt>
                <c:pt idx="23">
                  <c:v>0</c:v>
                </c:pt>
                <c:pt idx="24">
                  <c:v>12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FracPoints!$C$206:$C$237</c:f>
              <c:numCache>
                <c:formatCode>General</c:formatCode>
                <c:ptCount val="32"/>
                <c:pt idx="0">
                  <c:v>25</c:v>
                </c:pt>
                <c:pt idx="1">
                  <c:v>19</c:v>
                </c:pt>
                <c:pt idx="2">
                  <c:v>17.5</c:v>
                </c:pt>
                <c:pt idx="3">
                  <c:v>16</c:v>
                </c:pt>
                <c:pt idx="4">
                  <c:v>18.5</c:v>
                </c:pt>
                <c:pt idx="5">
                  <c:v>11.5</c:v>
                </c:pt>
                <c:pt idx="6">
                  <c:v>16.5</c:v>
                </c:pt>
                <c:pt idx="7">
                  <c:v>17</c:v>
                </c:pt>
                <c:pt idx="8">
                  <c:v>13</c:v>
                </c:pt>
                <c:pt idx="9">
                  <c:v>12.5</c:v>
                </c:pt>
                <c:pt idx="10">
                  <c:v>7.5</c:v>
                </c:pt>
                <c:pt idx="11">
                  <c:v>7</c:v>
                </c:pt>
                <c:pt idx="12">
                  <c:v>11.5</c:v>
                </c:pt>
                <c:pt idx="13">
                  <c:v>12</c:v>
                </c:pt>
                <c:pt idx="14">
                  <c:v>8.5</c:v>
                </c:pt>
                <c:pt idx="15">
                  <c:v>8.5</c:v>
                </c:pt>
                <c:pt idx="16">
                  <c:v>6</c:v>
                </c:pt>
                <c:pt idx="17">
                  <c:v>8.5</c:v>
                </c:pt>
                <c:pt idx="18">
                  <c:v>8</c:v>
                </c:pt>
                <c:pt idx="19">
                  <c:v>0</c:v>
                </c:pt>
                <c:pt idx="20">
                  <c:v>0</c:v>
                </c:pt>
                <c:pt idx="21">
                  <c:v>6.5</c:v>
                </c:pt>
                <c:pt idx="22">
                  <c:v>0</c:v>
                </c:pt>
                <c:pt idx="23">
                  <c:v>0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FracPoints!$D$206:$D$237</c:f>
              <c:numCache>
                <c:formatCode>General</c:formatCode>
                <c:ptCount val="32"/>
                <c:pt idx="0">
                  <c:v>24.42</c:v>
                </c:pt>
                <c:pt idx="1">
                  <c:v>13.86</c:v>
                </c:pt>
                <c:pt idx="2">
                  <c:v>14.52</c:v>
                </c:pt>
                <c:pt idx="3">
                  <c:v>16.170000000000002</c:v>
                </c:pt>
                <c:pt idx="4">
                  <c:v>11.88</c:v>
                </c:pt>
                <c:pt idx="5">
                  <c:v>11.55</c:v>
                </c:pt>
                <c:pt idx="6">
                  <c:v>7.92</c:v>
                </c:pt>
                <c:pt idx="7">
                  <c:v>8.91</c:v>
                </c:pt>
                <c:pt idx="8">
                  <c:v>6.6</c:v>
                </c:pt>
                <c:pt idx="9">
                  <c:v>6.6</c:v>
                </c:pt>
                <c:pt idx="10">
                  <c:v>7.59</c:v>
                </c:pt>
                <c:pt idx="11">
                  <c:v>5.28</c:v>
                </c:pt>
                <c:pt idx="12">
                  <c:v>6.27</c:v>
                </c:pt>
                <c:pt idx="13">
                  <c:v>5.28</c:v>
                </c:pt>
                <c:pt idx="14">
                  <c:v>4.95</c:v>
                </c:pt>
                <c:pt idx="15">
                  <c:v>4.62</c:v>
                </c:pt>
                <c:pt idx="16">
                  <c:v>4.95</c:v>
                </c:pt>
                <c:pt idx="17">
                  <c:v>5.61</c:v>
                </c:pt>
                <c:pt idx="18">
                  <c:v>5.94</c:v>
                </c:pt>
                <c:pt idx="19">
                  <c:v>0</c:v>
                </c:pt>
                <c:pt idx="20">
                  <c:v>0</c:v>
                </c:pt>
                <c:pt idx="21">
                  <c:v>5.28</c:v>
                </c:pt>
                <c:pt idx="22">
                  <c:v>0</c:v>
                </c:pt>
                <c:pt idx="23">
                  <c:v>0</c:v>
                </c:pt>
                <c:pt idx="24">
                  <c:v>4.95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FracPoints!$E$206:$E$237</c:f>
              <c:numCache>
                <c:formatCode>General</c:formatCode>
                <c:ptCount val="32"/>
                <c:pt idx="0">
                  <c:v>6</c:v>
                </c:pt>
                <c:pt idx="1">
                  <c:v>5.25</c:v>
                </c:pt>
                <c:pt idx="2">
                  <c:v>5.5</c:v>
                </c:pt>
                <c:pt idx="3">
                  <c:v>5</c:v>
                </c:pt>
                <c:pt idx="4">
                  <c:v>3.25</c:v>
                </c:pt>
                <c:pt idx="5">
                  <c:v>4.5</c:v>
                </c:pt>
                <c:pt idx="6">
                  <c:v>3</c:v>
                </c:pt>
                <c:pt idx="7">
                  <c:v>2.75</c:v>
                </c:pt>
                <c:pt idx="8">
                  <c:v>4.5</c:v>
                </c:pt>
                <c:pt idx="9">
                  <c:v>3.25</c:v>
                </c:pt>
                <c:pt idx="10">
                  <c:v>2.25</c:v>
                </c:pt>
                <c:pt idx="11">
                  <c:v>2.5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3.25</c:v>
                </c:pt>
                <c:pt idx="16">
                  <c:v>2.25</c:v>
                </c:pt>
                <c:pt idx="17">
                  <c:v>1.5</c:v>
                </c:pt>
                <c:pt idx="18">
                  <c:v>3.25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FracPoints!$F$206:$F$237</c:f>
              <c:numCache>
                <c:formatCode>General</c:formatCode>
                <c:ptCount val="32"/>
                <c:pt idx="0">
                  <c:v>0.6</c:v>
                </c:pt>
                <c:pt idx="1">
                  <c:v>0.8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460480"/>
        <c:axId val="180938432"/>
      </c:barChart>
      <c:catAx>
        <c:axId val="181460480"/>
        <c:scaling>
          <c:orientation val="minMax"/>
        </c:scaling>
        <c:delete val="0"/>
        <c:axPos val="l"/>
        <c:majorTickMark val="out"/>
        <c:minorTickMark val="none"/>
        <c:tickLblPos val="nextTo"/>
        <c:crossAx val="180938432"/>
        <c:crosses val="autoZero"/>
        <c:auto val="1"/>
        <c:lblAlgn val="ctr"/>
        <c:lblOffset val="100"/>
        <c:noMultiLvlLbl val="0"/>
      </c:catAx>
      <c:valAx>
        <c:axId val="18093843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460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571584"/>
        <c:axId val="180940160"/>
      </c:barChart>
      <c:catAx>
        <c:axId val="181571584"/>
        <c:scaling>
          <c:orientation val="minMax"/>
        </c:scaling>
        <c:delete val="0"/>
        <c:axPos val="l"/>
        <c:majorTickMark val="out"/>
        <c:minorTickMark val="none"/>
        <c:tickLblPos val="nextTo"/>
        <c:crossAx val="180940160"/>
        <c:crosses val="autoZero"/>
        <c:auto val="1"/>
        <c:lblAlgn val="ctr"/>
        <c:lblOffset val="100"/>
        <c:noMultiLvlLbl val="0"/>
      </c:catAx>
      <c:valAx>
        <c:axId val="180940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571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573120"/>
        <c:axId val="180941888"/>
      </c:barChart>
      <c:catAx>
        <c:axId val="181573120"/>
        <c:scaling>
          <c:orientation val="minMax"/>
        </c:scaling>
        <c:delete val="0"/>
        <c:axPos val="l"/>
        <c:majorTickMark val="out"/>
        <c:minorTickMark val="none"/>
        <c:tickLblPos val="nextTo"/>
        <c:crossAx val="180941888"/>
        <c:crosses val="autoZero"/>
        <c:auto val="1"/>
        <c:lblAlgn val="ctr"/>
        <c:lblOffset val="100"/>
        <c:noMultiLvlLbl val="0"/>
      </c:catAx>
      <c:valAx>
        <c:axId val="18094188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157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FracPoints!$B$206:$B$237</c:f>
              <c:numCache>
                <c:formatCode>General</c:formatCode>
                <c:ptCount val="32"/>
                <c:pt idx="0">
                  <c:v>42</c:v>
                </c:pt>
                <c:pt idx="1">
                  <c:v>33</c:v>
                </c:pt>
                <c:pt idx="2">
                  <c:v>32</c:v>
                </c:pt>
                <c:pt idx="3">
                  <c:v>29</c:v>
                </c:pt>
                <c:pt idx="4">
                  <c:v>31</c:v>
                </c:pt>
                <c:pt idx="5">
                  <c:v>23</c:v>
                </c:pt>
                <c:pt idx="6">
                  <c:v>20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  <c:pt idx="10">
                  <c:v>20</c:v>
                </c:pt>
                <c:pt idx="11">
                  <c:v>21</c:v>
                </c:pt>
                <c:pt idx="12">
                  <c:v>9</c:v>
                </c:pt>
                <c:pt idx="13">
                  <c:v>9</c:v>
                </c:pt>
                <c:pt idx="14">
                  <c:v>12</c:v>
                </c:pt>
                <c:pt idx="15">
                  <c:v>9</c:v>
                </c:pt>
                <c:pt idx="16">
                  <c:v>16</c:v>
                </c:pt>
                <c:pt idx="17">
                  <c:v>13</c:v>
                </c:pt>
                <c:pt idx="18">
                  <c:v>5</c:v>
                </c:pt>
                <c:pt idx="19">
                  <c:v>0</c:v>
                </c:pt>
                <c:pt idx="20">
                  <c:v>0</c:v>
                </c:pt>
                <c:pt idx="21">
                  <c:v>12</c:v>
                </c:pt>
                <c:pt idx="22">
                  <c:v>0</c:v>
                </c:pt>
                <c:pt idx="23">
                  <c:v>0</c:v>
                </c:pt>
                <c:pt idx="24">
                  <c:v>12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FracPoints!$C$206:$C$237</c:f>
              <c:numCache>
                <c:formatCode>General</c:formatCode>
                <c:ptCount val="32"/>
                <c:pt idx="0">
                  <c:v>25</c:v>
                </c:pt>
                <c:pt idx="1">
                  <c:v>19</c:v>
                </c:pt>
                <c:pt idx="2">
                  <c:v>17.5</c:v>
                </c:pt>
                <c:pt idx="3">
                  <c:v>16</c:v>
                </c:pt>
                <c:pt idx="4">
                  <c:v>18.5</c:v>
                </c:pt>
                <c:pt idx="5">
                  <c:v>11.5</c:v>
                </c:pt>
                <c:pt idx="6">
                  <c:v>16.5</c:v>
                </c:pt>
                <c:pt idx="7">
                  <c:v>17</c:v>
                </c:pt>
                <c:pt idx="8">
                  <c:v>13</c:v>
                </c:pt>
                <c:pt idx="9">
                  <c:v>12.5</c:v>
                </c:pt>
                <c:pt idx="10">
                  <c:v>7.5</c:v>
                </c:pt>
                <c:pt idx="11">
                  <c:v>7</c:v>
                </c:pt>
                <c:pt idx="12">
                  <c:v>11.5</c:v>
                </c:pt>
                <c:pt idx="13">
                  <c:v>12</c:v>
                </c:pt>
                <c:pt idx="14">
                  <c:v>8.5</c:v>
                </c:pt>
                <c:pt idx="15">
                  <c:v>8.5</c:v>
                </c:pt>
                <c:pt idx="16">
                  <c:v>6</c:v>
                </c:pt>
                <c:pt idx="17">
                  <c:v>8.5</c:v>
                </c:pt>
                <c:pt idx="18">
                  <c:v>8</c:v>
                </c:pt>
                <c:pt idx="19">
                  <c:v>0</c:v>
                </c:pt>
                <c:pt idx="20">
                  <c:v>0</c:v>
                </c:pt>
                <c:pt idx="21">
                  <c:v>6.5</c:v>
                </c:pt>
                <c:pt idx="22">
                  <c:v>0</c:v>
                </c:pt>
                <c:pt idx="23">
                  <c:v>0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FracPoints!$D$206:$D$237</c:f>
              <c:numCache>
                <c:formatCode>General</c:formatCode>
                <c:ptCount val="32"/>
                <c:pt idx="0">
                  <c:v>24.42</c:v>
                </c:pt>
                <c:pt idx="1">
                  <c:v>13.86</c:v>
                </c:pt>
                <c:pt idx="2">
                  <c:v>14.52</c:v>
                </c:pt>
                <c:pt idx="3">
                  <c:v>16.170000000000002</c:v>
                </c:pt>
                <c:pt idx="4">
                  <c:v>11.88</c:v>
                </c:pt>
                <c:pt idx="5">
                  <c:v>11.55</c:v>
                </c:pt>
                <c:pt idx="6">
                  <c:v>7.92</c:v>
                </c:pt>
                <c:pt idx="7">
                  <c:v>8.91</c:v>
                </c:pt>
                <c:pt idx="8">
                  <c:v>6.6</c:v>
                </c:pt>
                <c:pt idx="9">
                  <c:v>6.6</c:v>
                </c:pt>
                <c:pt idx="10">
                  <c:v>7.59</c:v>
                </c:pt>
                <c:pt idx="11">
                  <c:v>5.28</c:v>
                </c:pt>
                <c:pt idx="12">
                  <c:v>6.27</c:v>
                </c:pt>
                <c:pt idx="13">
                  <c:v>5.28</c:v>
                </c:pt>
                <c:pt idx="14">
                  <c:v>4.95</c:v>
                </c:pt>
                <c:pt idx="15">
                  <c:v>4.62</c:v>
                </c:pt>
                <c:pt idx="16">
                  <c:v>4.95</c:v>
                </c:pt>
                <c:pt idx="17">
                  <c:v>5.61</c:v>
                </c:pt>
                <c:pt idx="18">
                  <c:v>5.94</c:v>
                </c:pt>
                <c:pt idx="19">
                  <c:v>0</c:v>
                </c:pt>
                <c:pt idx="20">
                  <c:v>0</c:v>
                </c:pt>
                <c:pt idx="21">
                  <c:v>5.28</c:v>
                </c:pt>
                <c:pt idx="22">
                  <c:v>0</c:v>
                </c:pt>
                <c:pt idx="23">
                  <c:v>0</c:v>
                </c:pt>
                <c:pt idx="24">
                  <c:v>4.95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FracPoints!$E$206:$E$237</c:f>
              <c:numCache>
                <c:formatCode>General</c:formatCode>
                <c:ptCount val="32"/>
                <c:pt idx="0">
                  <c:v>6</c:v>
                </c:pt>
                <c:pt idx="1">
                  <c:v>5.25</c:v>
                </c:pt>
                <c:pt idx="2">
                  <c:v>5.5</c:v>
                </c:pt>
                <c:pt idx="3">
                  <c:v>5</c:v>
                </c:pt>
                <c:pt idx="4">
                  <c:v>3.25</c:v>
                </c:pt>
                <c:pt idx="5">
                  <c:v>4.5</c:v>
                </c:pt>
                <c:pt idx="6">
                  <c:v>3</c:v>
                </c:pt>
                <c:pt idx="7">
                  <c:v>2.75</c:v>
                </c:pt>
                <c:pt idx="8">
                  <c:v>4.5</c:v>
                </c:pt>
                <c:pt idx="9">
                  <c:v>3.25</c:v>
                </c:pt>
                <c:pt idx="10">
                  <c:v>2.25</c:v>
                </c:pt>
                <c:pt idx="11">
                  <c:v>2.5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3.25</c:v>
                </c:pt>
                <c:pt idx="16">
                  <c:v>2.25</c:v>
                </c:pt>
                <c:pt idx="17">
                  <c:v>1.5</c:v>
                </c:pt>
                <c:pt idx="18">
                  <c:v>3.25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FracPoints!$F$206:$F$237</c:f>
              <c:numCache>
                <c:formatCode>General</c:formatCode>
                <c:ptCount val="32"/>
                <c:pt idx="0">
                  <c:v>0.6</c:v>
                </c:pt>
                <c:pt idx="1">
                  <c:v>0.8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286016"/>
        <c:axId val="180944192"/>
      </c:barChart>
      <c:catAx>
        <c:axId val="1872860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0944192"/>
        <c:crosses val="autoZero"/>
        <c:auto val="1"/>
        <c:lblAlgn val="ctr"/>
        <c:lblOffset val="100"/>
        <c:noMultiLvlLbl val="0"/>
      </c:catAx>
      <c:valAx>
        <c:axId val="1809441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28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286528"/>
        <c:axId val="181019776"/>
      </c:barChart>
      <c:catAx>
        <c:axId val="187286528"/>
        <c:scaling>
          <c:orientation val="minMax"/>
        </c:scaling>
        <c:delete val="0"/>
        <c:axPos val="l"/>
        <c:majorTickMark val="out"/>
        <c:minorTickMark val="none"/>
        <c:tickLblPos val="nextTo"/>
        <c:crossAx val="181019776"/>
        <c:crosses val="autoZero"/>
        <c:auto val="1"/>
        <c:lblAlgn val="ctr"/>
        <c:lblOffset val="100"/>
        <c:noMultiLvlLbl val="0"/>
      </c:catAx>
      <c:valAx>
        <c:axId val="1810197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286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287552"/>
        <c:axId val="181021504"/>
      </c:barChart>
      <c:catAx>
        <c:axId val="187287552"/>
        <c:scaling>
          <c:orientation val="minMax"/>
        </c:scaling>
        <c:delete val="0"/>
        <c:axPos val="l"/>
        <c:majorTickMark val="out"/>
        <c:minorTickMark val="none"/>
        <c:tickLblPos val="nextTo"/>
        <c:crossAx val="181021504"/>
        <c:crosses val="autoZero"/>
        <c:auto val="1"/>
        <c:lblAlgn val="ctr"/>
        <c:lblOffset val="100"/>
        <c:noMultiLvlLbl val="0"/>
      </c:catAx>
      <c:valAx>
        <c:axId val="1810215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287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74048"/>
        <c:axId val="181023808"/>
      </c:barChart>
      <c:catAx>
        <c:axId val="187074048"/>
        <c:scaling>
          <c:orientation val="minMax"/>
        </c:scaling>
        <c:delete val="0"/>
        <c:axPos val="l"/>
        <c:majorTickMark val="out"/>
        <c:minorTickMark val="none"/>
        <c:tickLblPos val="nextTo"/>
        <c:crossAx val="181023808"/>
        <c:crosses val="autoZero"/>
        <c:auto val="1"/>
        <c:lblAlgn val="ctr"/>
        <c:lblOffset val="100"/>
        <c:noMultiLvlLbl val="0"/>
      </c:catAx>
      <c:valAx>
        <c:axId val="1810238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074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74560"/>
        <c:axId val="181025536"/>
      </c:barChart>
      <c:catAx>
        <c:axId val="187074560"/>
        <c:scaling>
          <c:orientation val="minMax"/>
        </c:scaling>
        <c:delete val="0"/>
        <c:axPos val="l"/>
        <c:majorTickMark val="out"/>
        <c:minorTickMark val="none"/>
        <c:tickLblPos val="nextTo"/>
        <c:crossAx val="181025536"/>
        <c:crosses val="autoZero"/>
        <c:auto val="1"/>
        <c:lblAlgn val="ctr"/>
        <c:lblOffset val="100"/>
        <c:noMultiLvlLbl val="0"/>
      </c:catAx>
      <c:valAx>
        <c:axId val="18102553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074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FracPoints!$B$1</c:f>
              <c:strCache>
                <c:ptCount val="1"/>
                <c:pt idx="0">
                  <c:v>1 point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</c:spPr>
          <c:invertIfNegative val="0"/>
          <c:val>
            <c:numRef>
              <c:f>FracPoints!$B$2:$B$33</c:f>
              <c:numCache>
                <c:formatCode>General</c:formatCode>
                <c:ptCount val="32"/>
                <c:pt idx="0">
                  <c:v>34</c:v>
                </c:pt>
                <c:pt idx="1">
                  <c:v>27</c:v>
                </c:pt>
                <c:pt idx="2">
                  <c:v>24</c:v>
                </c:pt>
                <c:pt idx="3">
                  <c:v>25</c:v>
                </c:pt>
                <c:pt idx="4">
                  <c:v>28</c:v>
                </c:pt>
                <c:pt idx="5">
                  <c:v>21</c:v>
                </c:pt>
                <c:pt idx="6">
                  <c:v>16</c:v>
                </c:pt>
                <c:pt idx="7">
                  <c:v>14</c:v>
                </c:pt>
                <c:pt idx="8">
                  <c:v>7</c:v>
                </c:pt>
                <c:pt idx="9">
                  <c:v>9</c:v>
                </c:pt>
                <c:pt idx="10">
                  <c:v>19</c:v>
                </c:pt>
                <c:pt idx="11">
                  <c:v>19</c:v>
                </c:pt>
                <c:pt idx="12">
                  <c:v>7</c:v>
                </c:pt>
                <c:pt idx="13">
                  <c:v>8</c:v>
                </c:pt>
                <c:pt idx="14">
                  <c:v>10</c:v>
                </c:pt>
                <c:pt idx="15">
                  <c:v>5</c:v>
                </c:pt>
                <c:pt idx="16">
                  <c:v>14</c:v>
                </c:pt>
                <c:pt idx="17">
                  <c:v>12</c:v>
                </c:pt>
                <c:pt idx="18">
                  <c:v>5</c:v>
                </c:pt>
                <c:pt idx="19">
                  <c:v>5</c:v>
                </c:pt>
                <c:pt idx="20">
                  <c:v>10</c:v>
                </c:pt>
                <c:pt idx="21">
                  <c:v>10</c:v>
                </c:pt>
                <c:pt idx="22">
                  <c:v>6</c:v>
                </c:pt>
                <c:pt idx="23">
                  <c:v>8</c:v>
                </c:pt>
                <c:pt idx="24">
                  <c:v>11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tx>
            <c:strRef>
              <c:f>FracPoints!$C$1</c:f>
              <c:strCache>
                <c:ptCount val="1"/>
                <c:pt idx="0">
                  <c:v>1/2 point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FracPoints!$C$2:$C$33</c:f>
              <c:numCache>
                <c:formatCode>General</c:formatCode>
                <c:ptCount val="32"/>
                <c:pt idx="0">
                  <c:v>23</c:v>
                </c:pt>
                <c:pt idx="1">
                  <c:v>20</c:v>
                </c:pt>
                <c:pt idx="2">
                  <c:v>15.5</c:v>
                </c:pt>
                <c:pt idx="3">
                  <c:v>14</c:v>
                </c:pt>
                <c:pt idx="4">
                  <c:v>16</c:v>
                </c:pt>
                <c:pt idx="5">
                  <c:v>10.5</c:v>
                </c:pt>
                <c:pt idx="6">
                  <c:v>14.5</c:v>
                </c:pt>
                <c:pt idx="7">
                  <c:v>15.5</c:v>
                </c:pt>
                <c:pt idx="8">
                  <c:v>11.5</c:v>
                </c:pt>
                <c:pt idx="9">
                  <c:v>10.5</c:v>
                </c:pt>
                <c:pt idx="10">
                  <c:v>6.5</c:v>
                </c:pt>
                <c:pt idx="11">
                  <c:v>6</c:v>
                </c:pt>
                <c:pt idx="12">
                  <c:v>10.5</c:v>
                </c:pt>
                <c:pt idx="13">
                  <c:v>9.5</c:v>
                </c:pt>
                <c:pt idx="14">
                  <c:v>8.5</c:v>
                </c:pt>
                <c:pt idx="15">
                  <c:v>9.5</c:v>
                </c:pt>
                <c:pt idx="16">
                  <c:v>5.5</c:v>
                </c:pt>
                <c:pt idx="17">
                  <c:v>6</c:v>
                </c:pt>
                <c:pt idx="18">
                  <c:v>7.5</c:v>
                </c:pt>
                <c:pt idx="19">
                  <c:v>9</c:v>
                </c:pt>
                <c:pt idx="20">
                  <c:v>6.5</c:v>
                </c:pt>
                <c:pt idx="21">
                  <c:v>5</c:v>
                </c:pt>
                <c:pt idx="22">
                  <c:v>6</c:v>
                </c:pt>
                <c:pt idx="23">
                  <c:v>6.5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tx>
            <c:strRef>
              <c:f>FracPoints!$D$1</c:f>
              <c:strCache>
                <c:ptCount val="1"/>
                <c:pt idx="0">
                  <c:v>1/3 point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FracPoints!$D$2:$D$33</c:f>
              <c:numCache>
                <c:formatCode>General</c:formatCode>
                <c:ptCount val="32"/>
                <c:pt idx="0">
                  <c:v>22.44</c:v>
                </c:pt>
                <c:pt idx="1">
                  <c:v>11.22</c:v>
                </c:pt>
                <c:pt idx="2">
                  <c:v>15.84</c:v>
                </c:pt>
                <c:pt idx="3">
                  <c:v>14.85</c:v>
                </c:pt>
                <c:pt idx="4">
                  <c:v>11.55</c:v>
                </c:pt>
                <c:pt idx="5">
                  <c:v>9.57</c:v>
                </c:pt>
                <c:pt idx="6">
                  <c:v>8.58</c:v>
                </c:pt>
                <c:pt idx="7">
                  <c:v>8.25</c:v>
                </c:pt>
                <c:pt idx="8">
                  <c:v>7.26</c:v>
                </c:pt>
                <c:pt idx="9">
                  <c:v>5.94</c:v>
                </c:pt>
                <c:pt idx="10">
                  <c:v>7.26</c:v>
                </c:pt>
                <c:pt idx="11">
                  <c:v>5.28</c:v>
                </c:pt>
                <c:pt idx="12">
                  <c:v>6.27</c:v>
                </c:pt>
                <c:pt idx="13">
                  <c:v>6.6</c:v>
                </c:pt>
                <c:pt idx="14">
                  <c:v>4.95</c:v>
                </c:pt>
                <c:pt idx="15">
                  <c:v>4.29</c:v>
                </c:pt>
                <c:pt idx="16">
                  <c:v>4.62</c:v>
                </c:pt>
                <c:pt idx="17">
                  <c:v>5.94</c:v>
                </c:pt>
                <c:pt idx="18">
                  <c:v>4.95</c:v>
                </c:pt>
                <c:pt idx="19">
                  <c:v>4.62</c:v>
                </c:pt>
                <c:pt idx="20">
                  <c:v>4.62</c:v>
                </c:pt>
                <c:pt idx="21">
                  <c:v>5.28</c:v>
                </c:pt>
                <c:pt idx="22">
                  <c:v>4.95</c:v>
                </c:pt>
                <c:pt idx="23">
                  <c:v>4.29</c:v>
                </c:pt>
                <c:pt idx="24">
                  <c:v>4.29</c:v>
                </c:pt>
                <c:pt idx="25">
                  <c:v>0.33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tx>
            <c:strRef>
              <c:f>FracPoints!$E$1</c:f>
              <c:strCache>
                <c:ptCount val="1"/>
                <c:pt idx="0">
                  <c:v>1/4 point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val>
            <c:numRef>
              <c:f>FracPoints!$E$2:$E$33</c:f>
              <c:numCache>
                <c:formatCode>General</c:formatCode>
                <c:ptCount val="32"/>
                <c:pt idx="0">
                  <c:v>9.75</c:v>
                </c:pt>
                <c:pt idx="1">
                  <c:v>8</c:v>
                </c:pt>
                <c:pt idx="2">
                  <c:v>7.25</c:v>
                </c:pt>
                <c:pt idx="3">
                  <c:v>7.5</c:v>
                </c:pt>
                <c:pt idx="4">
                  <c:v>5.25</c:v>
                </c:pt>
                <c:pt idx="5">
                  <c:v>6.75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4.75</c:v>
                </c:pt>
                <c:pt idx="10">
                  <c:v>3</c:v>
                </c:pt>
                <c:pt idx="11">
                  <c:v>3.25</c:v>
                </c:pt>
                <c:pt idx="12">
                  <c:v>3</c:v>
                </c:pt>
                <c:pt idx="13">
                  <c:v>2.25</c:v>
                </c:pt>
                <c:pt idx="14">
                  <c:v>2</c:v>
                </c:pt>
                <c:pt idx="15">
                  <c:v>4</c:v>
                </c:pt>
                <c:pt idx="16">
                  <c:v>2.75</c:v>
                </c:pt>
                <c:pt idx="17">
                  <c:v>2.5</c:v>
                </c:pt>
                <c:pt idx="18">
                  <c:v>3.75</c:v>
                </c:pt>
                <c:pt idx="19">
                  <c:v>3</c:v>
                </c:pt>
                <c:pt idx="20">
                  <c:v>2.75</c:v>
                </c:pt>
                <c:pt idx="21">
                  <c:v>2.75</c:v>
                </c:pt>
                <c:pt idx="22">
                  <c:v>3</c:v>
                </c:pt>
                <c:pt idx="23">
                  <c:v>4</c:v>
                </c:pt>
                <c:pt idx="24">
                  <c:v>2.75</c:v>
                </c:pt>
                <c:pt idx="25">
                  <c:v>0.25</c:v>
                </c:pt>
                <c:pt idx="26">
                  <c:v>0.25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tx>
            <c:strRef>
              <c:f>FracPoints!$F$1</c:f>
              <c:strCache>
                <c:ptCount val="1"/>
                <c:pt idx="0">
                  <c:v>1/5 point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FracPoints!$F$2:$F$33</c:f>
              <c:numCache>
                <c:formatCode>General</c:formatCode>
                <c:ptCount val="32"/>
                <c:pt idx="0">
                  <c:v>1.2</c:v>
                </c:pt>
                <c:pt idx="1">
                  <c:v>1</c:v>
                </c:pt>
                <c:pt idx="2">
                  <c:v>0.6</c:v>
                </c:pt>
                <c:pt idx="3">
                  <c:v>1</c:v>
                </c:pt>
                <c:pt idx="4">
                  <c:v>0.4</c:v>
                </c:pt>
                <c:pt idx="5">
                  <c:v>0.6</c:v>
                </c:pt>
                <c:pt idx="6">
                  <c:v>0.8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1.2</c:v>
                </c:pt>
                <c:pt idx="15">
                  <c:v>0.4</c:v>
                </c:pt>
                <c:pt idx="16">
                  <c:v>0.8</c:v>
                </c:pt>
                <c:pt idx="17">
                  <c:v>0.2</c:v>
                </c:pt>
                <c:pt idx="18">
                  <c:v>0.4</c:v>
                </c:pt>
                <c:pt idx="19">
                  <c:v>0.2</c:v>
                </c:pt>
                <c:pt idx="20">
                  <c:v>0.4</c:v>
                </c:pt>
                <c:pt idx="21">
                  <c:v>0.6</c:v>
                </c:pt>
                <c:pt idx="22">
                  <c:v>1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744832"/>
        <c:axId val="117482048"/>
      </c:barChart>
      <c:catAx>
        <c:axId val="226744832"/>
        <c:scaling>
          <c:orientation val="minMax"/>
        </c:scaling>
        <c:delete val="0"/>
        <c:axPos val="l"/>
        <c:majorTickMark val="out"/>
        <c:minorTickMark val="none"/>
        <c:tickLblPos val="nextTo"/>
        <c:crossAx val="117482048"/>
        <c:crosses val="autoZero"/>
        <c:auto val="1"/>
        <c:lblAlgn val="ctr"/>
        <c:lblOffset val="100"/>
        <c:noMultiLvlLbl val="0"/>
      </c:catAx>
      <c:valAx>
        <c:axId val="11748204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744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01555970353842"/>
          <c:y val="0.2192692948265535"/>
          <c:w val="0.1836466466796253"/>
          <c:h val="0.31994163380179885"/>
        </c:manualLayout>
      </c:layout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FracPoints!$B$240:$B$271</c:f>
              <c:numCache>
                <c:formatCode>General</c:formatCode>
                <c:ptCount val="32"/>
                <c:pt idx="0">
                  <c:v>43</c:v>
                </c:pt>
                <c:pt idx="1">
                  <c:v>34</c:v>
                </c:pt>
                <c:pt idx="2">
                  <c:v>34</c:v>
                </c:pt>
                <c:pt idx="3">
                  <c:v>30</c:v>
                </c:pt>
                <c:pt idx="4">
                  <c:v>32</c:v>
                </c:pt>
                <c:pt idx="5">
                  <c:v>23</c:v>
                </c:pt>
                <c:pt idx="6">
                  <c:v>21</c:v>
                </c:pt>
                <c:pt idx="7">
                  <c:v>18</c:v>
                </c:pt>
                <c:pt idx="8">
                  <c:v>11</c:v>
                </c:pt>
                <c:pt idx="9">
                  <c:v>10</c:v>
                </c:pt>
                <c:pt idx="10">
                  <c:v>21</c:v>
                </c:pt>
                <c:pt idx="11">
                  <c:v>23</c:v>
                </c:pt>
                <c:pt idx="12">
                  <c:v>10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12</c:v>
                </c:pt>
                <c:pt idx="22">
                  <c:v>0</c:v>
                </c:pt>
                <c:pt idx="23">
                  <c:v>0</c:v>
                </c:pt>
                <c:pt idx="24">
                  <c:v>13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FracPoints!$C$240:$C$271</c:f>
              <c:numCache>
                <c:formatCode>General</c:formatCode>
                <c:ptCount val="32"/>
                <c:pt idx="0">
                  <c:v>29</c:v>
                </c:pt>
                <c:pt idx="1">
                  <c:v>20</c:v>
                </c:pt>
                <c:pt idx="2">
                  <c:v>18</c:v>
                </c:pt>
                <c:pt idx="3">
                  <c:v>17</c:v>
                </c:pt>
                <c:pt idx="4">
                  <c:v>18.5</c:v>
                </c:pt>
                <c:pt idx="5">
                  <c:v>13.5</c:v>
                </c:pt>
                <c:pt idx="6">
                  <c:v>16</c:v>
                </c:pt>
                <c:pt idx="7">
                  <c:v>17.5</c:v>
                </c:pt>
                <c:pt idx="8">
                  <c:v>13.5</c:v>
                </c:pt>
                <c:pt idx="9">
                  <c:v>13.5</c:v>
                </c:pt>
                <c:pt idx="10">
                  <c:v>7</c:v>
                </c:pt>
                <c:pt idx="11">
                  <c:v>6</c:v>
                </c:pt>
                <c:pt idx="12">
                  <c:v>11</c:v>
                </c:pt>
                <c:pt idx="13">
                  <c:v>12.5</c:v>
                </c:pt>
                <c:pt idx="14">
                  <c:v>9</c:v>
                </c:pt>
                <c:pt idx="15">
                  <c:v>8</c:v>
                </c:pt>
                <c:pt idx="16">
                  <c:v>6</c:v>
                </c:pt>
                <c:pt idx="17">
                  <c:v>9.5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7</c:v>
                </c:pt>
                <c:pt idx="22">
                  <c:v>0</c:v>
                </c:pt>
                <c:pt idx="23">
                  <c:v>0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FracPoints!$D$240:$D$271</c:f>
              <c:numCache>
                <c:formatCode>General</c:formatCode>
                <c:ptCount val="32"/>
                <c:pt idx="0">
                  <c:v>22.44</c:v>
                </c:pt>
                <c:pt idx="1">
                  <c:v>14.52</c:v>
                </c:pt>
                <c:pt idx="2">
                  <c:v>14.85</c:v>
                </c:pt>
                <c:pt idx="3">
                  <c:v>15.84</c:v>
                </c:pt>
                <c:pt idx="4">
                  <c:v>12.21</c:v>
                </c:pt>
                <c:pt idx="5">
                  <c:v>11.22</c:v>
                </c:pt>
                <c:pt idx="6">
                  <c:v>8.25</c:v>
                </c:pt>
                <c:pt idx="7">
                  <c:v>8.91</c:v>
                </c:pt>
                <c:pt idx="8">
                  <c:v>7.59</c:v>
                </c:pt>
                <c:pt idx="9">
                  <c:v>6.27</c:v>
                </c:pt>
                <c:pt idx="10">
                  <c:v>7.92</c:v>
                </c:pt>
                <c:pt idx="11">
                  <c:v>5.28</c:v>
                </c:pt>
                <c:pt idx="12">
                  <c:v>6.6</c:v>
                </c:pt>
                <c:pt idx="13">
                  <c:v>4.95</c:v>
                </c:pt>
                <c:pt idx="14">
                  <c:v>4.62</c:v>
                </c:pt>
                <c:pt idx="15">
                  <c:v>5.28</c:v>
                </c:pt>
                <c:pt idx="16">
                  <c:v>5.94</c:v>
                </c:pt>
                <c:pt idx="17">
                  <c:v>5.28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5.28</c:v>
                </c:pt>
                <c:pt idx="22">
                  <c:v>0</c:v>
                </c:pt>
                <c:pt idx="23">
                  <c:v>0</c:v>
                </c:pt>
                <c:pt idx="24">
                  <c:v>4.95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FracPoints!$E$240:$E$271</c:f>
              <c:numCache>
                <c:formatCode>General</c:formatCode>
                <c:ptCount val="32"/>
                <c:pt idx="0">
                  <c:v>5.25</c:v>
                </c:pt>
                <c:pt idx="1">
                  <c:v>4</c:v>
                </c:pt>
                <c:pt idx="2">
                  <c:v>4.5</c:v>
                </c:pt>
                <c:pt idx="3">
                  <c:v>4.5</c:v>
                </c:pt>
                <c:pt idx="4">
                  <c:v>2.75</c:v>
                </c:pt>
                <c:pt idx="5">
                  <c:v>3.75</c:v>
                </c:pt>
                <c:pt idx="6">
                  <c:v>2.75</c:v>
                </c:pt>
                <c:pt idx="7">
                  <c:v>2.25</c:v>
                </c:pt>
                <c:pt idx="8">
                  <c:v>3.25</c:v>
                </c:pt>
                <c:pt idx="9">
                  <c:v>3</c:v>
                </c:pt>
                <c:pt idx="10">
                  <c:v>2</c:v>
                </c:pt>
                <c:pt idx="11">
                  <c:v>2.5</c:v>
                </c:pt>
                <c:pt idx="12">
                  <c:v>1.75</c:v>
                </c:pt>
                <c:pt idx="13">
                  <c:v>1.75</c:v>
                </c:pt>
                <c:pt idx="14">
                  <c:v>2</c:v>
                </c:pt>
                <c:pt idx="15">
                  <c:v>2.75</c:v>
                </c:pt>
                <c:pt idx="16">
                  <c:v>1.5</c:v>
                </c:pt>
                <c:pt idx="17">
                  <c:v>1.25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1.75</c:v>
                </c:pt>
                <c:pt idx="22">
                  <c:v>0</c:v>
                </c:pt>
                <c:pt idx="23">
                  <c:v>0</c:v>
                </c:pt>
                <c:pt idx="24">
                  <c:v>1.75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FracPoints!$F$240:$F$271</c:f>
              <c:numCache>
                <c:formatCode>General</c:formatCode>
                <c:ptCount val="32"/>
                <c:pt idx="0">
                  <c:v>0.6</c:v>
                </c:pt>
                <c:pt idx="1">
                  <c:v>0.8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075072"/>
        <c:axId val="186982976"/>
      </c:barChart>
      <c:catAx>
        <c:axId val="187075072"/>
        <c:scaling>
          <c:orientation val="minMax"/>
        </c:scaling>
        <c:delete val="0"/>
        <c:axPos val="l"/>
        <c:majorTickMark val="out"/>
        <c:minorTickMark val="none"/>
        <c:tickLblPos val="nextTo"/>
        <c:crossAx val="186982976"/>
        <c:crosses val="autoZero"/>
        <c:auto val="1"/>
        <c:lblAlgn val="ctr"/>
        <c:lblOffset val="100"/>
        <c:noMultiLvlLbl val="0"/>
      </c:catAx>
      <c:valAx>
        <c:axId val="1869829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075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659264"/>
        <c:axId val="186985280"/>
      </c:barChart>
      <c:catAx>
        <c:axId val="187659264"/>
        <c:scaling>
          <c:orientation val="minMax"/>
        </c:scaling>
        <c:delete val="0"/>
        <c:axPos val="l"/>
        <c:majorTickMark val="out"/>
        <c:minorTickMark val="none"/>
        <c:tickLblPos val="nextTo"/>
        <c:crossAx val="186985280"/>
        <c:crosses val="autoZero"/>
        <c:auto val="1"/>
        <c:lblAlgn val="ctr"/>
        <c:lblOffset val="100"/>
        <c:noMultiLvlLbl val="0"/>
      </c:catAx>
      <c:valAx>
        <c:axId val="1869852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659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659776"/>
        <c:axId val="186987008"/>
      </c:barChart>
      <c:catAx>
        <c:axId val="187659776"/>
        <c:scaling>
          <c:orientation val="minMax"/>
        </c:scaling>
        <c:delete val="0"/>
        <c:axPos val="l"/>
        <c:majorTickMark val="out"/>
        <c:minorTickMark val="none"/>
        <c:tickLblPos val="nextTo"/>
        <c:crossAx val="186987008"/>
        <c:crosses val="autoZero"/>
        <c:auto val="1"/>
        <c:lblAlgn val="ctr"/>
        <c:lblOffset val="100"/>
        <c:noMultiLvlLbl val="0"/>
      </c:catAx>
      <c:valAx>
        <c:axId val="1869870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659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FracPoints!$B$240:$B$271</c:f>
              <c:numCache>
                <c:formatCode>General</c:formatCode>
                <c:ptCount val="32"/>
                <c:pt idx="0">
                  <c:v>43</c:v>
                </c:pt>
                <c:pt idx="1">
                  <c:v>34</c:v>
                </c:pt>
                <c:pt idx="2">
                  <c:v>34</c:v>
                </c:pt>
                <c:pt idx="3">
                  <c:v>30</c:v>
                </c:pt>
                <c:pt idx="4">
                  <c:v>32</c:v>
                </c:pt>
                <c:pt idx="5">
                  <c:v>23</c:v>
                </c:pt>
                <c:pt idx="6">
                  <c:v>21</c:v>
                </c:pt>
                <c:pt idx="7">
                  <c:v>18</c:v>
                </c:pt>
                <c:pt idx="8">
                  <c:v>11</c:v>
                </c:pt>
                <c:pt idx="9">
                  <c:v>10</c:v>
                </c:pt>
                <c:pt idx="10">
                  <c:v>21</c:v>
                </c:pt>
                <c:pt idx="11">
                  <c:v>23</c:v>
                </c:pt>
                <c:pt idx="12">
                  <c:v>10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12</c:v>
                </c:pt>
                <c:pt idx="22">
                  <c:v>0</c:v>
                </c:pt>
                <c:pt idx="23">
                  <c:v>0</c:v>
                </c:pt>
                <c:pt idx="24">
                  <c:v>13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FracPoints!$C$240:$C$271</c:f>
              <c:numCache>
                <c:formatCode>General</c:formatCode>
                <c:ptCount val="32"/>
                <c:pt idx="0">
                  <c:v>29</c:v>
                </c:pt>
                <c:pt idx="1">
                  <c:v>20</c:v>
                </c:pt>
                <c:pt idx="2">
                  <c:v>18</c:v>
                </c:pt>
                <c:pt idx="3">
                  <c:v>17</c:v>
                </c:pt>
                <c:pt idx="4">
                  <c:v>18.5</c:v>
                </c:pt>
                <c:pt idx="5">
                  <c:v>13.5</c:v>
                </c:pt>
                <c:pt idx="6">
                  <c:v>16</c:v>
                </c:pt>
                <c:pt idx="7">
                  <c:v>17.5</c:v>
                </c:pt>
                <c:pt idx="8">
                  <c:v>13.5</c:v>
                </c:pt>
                <c:pt idx="9">
                  <c:v>13.5</c:v>
                </c:pt>
                <c:pt idx="10">
                  <c:v>7</c:v>
                </c:pt>
                <c:pt idx="11">
                  <c:v>6</c:v>
                </c:pt>
                <c:pt idx="12">
                  <c:v>11</c:v>
                </c:pt>
                <c:pt idx="13">
                  <c:v>12.5</c:v>
                </c:pt>
                <c:pt idx="14">
                  <c:v>9</c:v>
                </c:pt>
                <c:pt idx="15">
                  <c:v>8</c:v>
                </c:pt>
                <c:pt idx="16">
                  <c:v>6</c:v>
                </c:pt>
                <c:pt idx="17">
                  <c:v>9.5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7</c:v>
                </c:pt>
                <c:pt idx="22">
                  <c:v>0</c:v>
                </c:pt>
                <c:pt idx="23">
                  <c:v>0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FracPoints!$D$240:$D$271</c:f>
              <c:numCache>
                <c:formatCode>General</c:formatCode>
                <c:ptCount val="32"/>
                <c:pt idx="0">
                  <c:v>22.44</c:v>
                </c:pt>
                <c:pt idx="1">
                  <c:v>14.52</c:v>
                </c:pt>
                <c:pt idx="2">
                  <c:v>14.85</c:v>
                </c:pt>
                <c:pt idx="3">
                  <c:v>15.84</c:v>
                </c:pt>
                <c:pt idx="4">
                  <c:v>12.21</c:v>
                </c:pt>
                <c:pt idx="5">
                  <c:v>11.22</c:v>
                </c:pt>
                <c:pt idx="6">
                  <c:v>8.25</c:v>
                </c:pt>
                <c:pt idx="7">
                  <c:v>8.91</c:v>
                </c:pt>
                <c:pt idx="8">
                  <c:v>7.59</c:v>
                </c:pt>
                <c:pt idx="9">
                  <c:v>6.27</c:v>
                </c:pt>
                <c:pt idx="10">
                  <c:v>7.92</c:v>
                </c:pt>
                <c:pt idx="11">
                  <c:v>5.28</c:v>
                </c:pt>
                <c:pt idx="12">
                  <c:v>6.6</c:v>
                </c:pt>
                <c:pt idx="13">
                  <c:v>4.95</c:v>
                </c:pt>
                <c:pt idx="14">
                  <c:v>4.62</c:v>
                </c:pt>
                <c:pt idx="15">
                  <c:v>5.28</c:v>
                </c:pt>
                <c:pt idx="16">
                  <c:v>5.94</c:v>
                </c:pt>
                <c:pt idx="17">
                  <c:v>5.28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5.28</c:v>
                </c:pt>
                <c:pt idx="22">
                  <c:v>0</c:v>
                </c:pt>
                <c:pt idx="23">
                  <c:v>0</c:v>
                </c:pt>
                <c:pt idx="24">
                  <c:v>4.95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FracPoints!$E$240:$E$271</c:f>
              <c:numCache>
                <c:formatCode>General</c:formatCode>
                <c:ptCount val="32"/>
                <c:pt idx="0">
                  <c:v>5.25</c:v>
                </c:pt>
                <c:pt idx="1">
                  <c:v>4</c:v>
                </c:pt>
                <c:pt idx="2">
                  <c:v>4.5</c:v>
                </c:pt>
                <c:pt idx="3">
                  <c:v>4.5</c:v>
                </c:pt>
                <c:pt idx="4">
                  <c:v>2.75</c:v>
                </c:pt>
                <c:pt idx="5">
                  <c:v>3.75</c:v>
                </c:pt>
                <c:pt idx="6">
                  <c:v>2.75</c:v>
                </c:pt>
                <c:pt idx="7">
                  <c:v>2.25</c:v>
                </c:pt>
                <c:pt idx="8">
                  <c:v>3.25</c:v>
                </c:pt>
                <c:pt idx="9">
                  <c:v>3</c:v>
                </c:pt>
                <c:pt idx="10">
                  <c:v>2</c:v>
                </c:pt>
                <c:pt idx="11">
                  <c:v>2.5</c:v>
                </c:pt>
                <c:pt idx="12">
                  <c:v>1.75</c:v>
                </c:pt>
                <c:pt idx="13">
                  <c:v>1.75</c:v>
                </c:pt>
                <c:pt idx="14">
                  <c:v>2</c:v>
                </c:pt>
                <c:pt idx="15">
                  <c:v>2.75</c:v>
                </c:pt>
                <c:pt idx="16">
                  <c:v>1.5</c:v>
                </c:pt>
                <c:pt idx="17">
                  <c:v>1.25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1.75</c:v>
                </c:pt>
                <c:pt idx="22">
                  <c:v>0</c:v>
                </c:pt>
                <c:pt idx="23">
                  <c:v>0</c:v>
                </c:pt>
                <c:pt idx="24">
                  <c:v>1.75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FracPoints!$F$240:$F$271</c:f>
              <c:numCache>
                <c:formatCode>General</c:formatCode>
                <c:ptCount val="32"/>
                <c:pt idx="0">
                  <c:v>0.6</c:v>
                </c:pt>
                <c:pt idx="1">
                  <c:v>0.8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660288"/>
        <c:axId val="186989312"/>
      </c:barChart>
      <c:catAx>
        <c:axId val="187660288"/>
        <c:scaling>
          <c:orientation val="minMax"/>
        </c:scaling>
        <c:delete val="0"/>
        <c:axPos val="l"/>
        <c:majorTickMark val="out"/>
        <c:minorTickMark val="none"/>
        <c:tickLblPos val="nextTo"/>
        <c:crossAx val="186989312"/>
        <c:crosses val="autoZero"/>
        <c:auto val="1"/>
        <c:lblAlgn val="ctr"/>
        <c:lblOffset val="100"/>
        <c:noMultiLvlLbl val="0"/>
      </c:catAx>
      <c:valAx>
        <c:axId val="1869893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660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729408"/>
        <c:axId val="144081472"/>
      </c:barChart>
      <c:catAx>
        <c:axId val="187729408"/>
        <c:scaling>
          <c:orientation val="minMax"/>
        </c:scaling>
        <c:delete val="0"/>
        <c:axPos val="l"/>
        <c:majorTickMark val="out"/>
        <c:minorTickMark val="none"/>
        <c:tickLblPos val="nextTo"/>
        <c:crossAx val="144081472"/>
        <c:crosses val="autoZero"/>
        <c:auto val="1"/>
        <c:lblAlgn val="ctr"/>
        <c:lblOffset val="100"/>
        <c:noMultiLvlLbl val="0"/>
      </c:catAx>
      <c:valAx>
        <c:axId val="144081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729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729920"/>
        <c:axId val="144083200"/>
      </c:barChart>
      <c:catAx>
        <c:axId val="187729920"/>
        <c:scaling>
          <c:orientation val="minMax"/>
        </c:scaling>
        <c:delete val="0"/>
        <c:axPos val="l"/>
        <c:majorTickMark val="out"/>
        <c:minorTickMark val="none"/>
        <c:tickLblPos val="nextTo"/>
        <c:crossAx val="144083200"/>
        <c:crosses val="autoZero"/>
        <c:auto val="1"/>
        <c:lblAlgn val="ctr"/>
        <c:lblOffset val="100"/>
        <c:noMultiLvlLbl val="0"/>
      </c:catAx>
      <c:valAx>
        <c:axId val="14408320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729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FracPoints!$B$240:$B$271</c:f>
              <c:numCache>
                <c:formatCode>General</c:formatCode>
                <c:ptCount val="32"/>
                <c:pt idx="0">
                  <c:v>43</c:v>
                </c:pt>
                <c:pt idx="1">
                  <c:v>34</c:v>
                </c:pt>
                <c:pt idx="2">
                  <c:v>34</c:v>
                </c:pt>
                <c:pt idx="3">
                  <c:v>30</c:v>
                </c:pt>
                <c:pt idx="4">
                  <c:v>32</c:v>
                </c:pt>
                <c:pt idx="5">
                  <c:v>23</c:v>
                </c:pt>
                <c:pt idx="6">
                  <c:v>21</c:v>
                </c:pt>
                <c:pt idx="7">
                  <c:v>18</c:v>
                </c:pt>
                <c:pt idx="8">
                  <c:v>11</c:v>
                </c:pt>
                <c:pt idx="9">
                  <c:v>10</c:v>
                </c:pt>
                <c:pt idx="10">
                  <c:v>21</c:v>
                </c:pt>
                <c:pt idx="11">
                  <c:v>23</c:v>
                </c:pt>
                <c:pt idx="12">
                  <c:v>10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12</c:v>
                </c:pt>
                <c:pt idx="22">
                  <c:v>0</c:v>
                </c:pt>
                <c:pt idx="23">
                  <c:v>0</c:v>
                </c:pt>
                <c:pt idx="24">
                  <c:v>13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FracPoints!$C$240:$C$271</c:f>
              <c:numCache>
                <c:formatCode>General</c:formatCode>
                <c:ptCount val="32"/>
                <c:pt idx="0">
                  <c:v>29</c:v>
                </c:pt>
                <c:pt idx="1">
                  <c:v>20</c:v>
                </c:pt>
                <c:pt idx="2">
                  <c:v>18</c:v>
                </c:pt>
                <c:pt idx="3">
                  <c:v>17</c:v>
                </c:pt>
                <c:pt idx="4">
                  <c:v>18.5</c:v>
                </c:pt>
                <c:pt idx="5">
                  <c:v>13.5</c:v>
                </c:pt>
                <c:pt idx="6">
                  <c:v>16</c:v>
                </c:pt>
                <c:pt idx="7">
                  <c:v>17.5</c:v>
                </c:pt>
                <c:pt idx="8">
                  <c:v>13.5</c:v>
                </c:pt>
                <c:pt idx="9">
                  <c:v>13.5</c:v>
                </c:pt>
                <c:pt idx="10">
                  <c:v>7</c:v>
                </c:pt>
                <c:pt idx="11">
                  <c:v>6</c:v>
                </c:pt>
                <c:pt idx="12">
                  <c:v>11</c:v>
                </c:pt>
                <c:pt idx="13">
                  <c:v>12.5</c:v>
                </c:pt>
                <c:pt idx="14">
                  <c:v>9</c:v>
                </c:pt>
                <c:pt idx="15">
                  <c:v>8</c:v>
                </c:pt>
                <c:pt idx="16">
                  <c:v>6</c:v>
                </c:pt>
                <c:pt idx="17">
                  <c:v>9.5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7</c:v>
                </c:pt>
                <c:pt idx="22">
                  <c:v>0</c:v>
                </c:pt>
                <c:pt idx="23">
                  <c:v>0</c:v>
                </c:pt>
                <c:pt idx="24">
                  <c:v>6.5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FracPoints!$D$240:$D$271</c:f>
              <c:numCache>
                <c:formatCode>General</c:formatCode>
                <c:ptCount val="32"/>
                <c:pt idx="0">
                  <c:v>22.44</c:v>
                </c:pt>
                <c:pt idx="1">
                  <c:v>14.52</c:v>
                </c:pt>
                <c:pt idx="2">
                  <c:v>14.85</c:v>
                </c:pt>
                <c:pt idx="3">
                  <c:v>15.84</c:v>
                </c:pt>
                <c:pt idx="4">
                  <c:v>12.21</c:v>
                </c:pt>
                <c:pt idx="5">
                  <c:v>11.22</c:v>
                </c:pt>
                <c:pt idx="6">
                  <c:v>8.25</c:v>
                </c:pt>
                <c:pt idx="7">
                  <c:v>8.91</c:v>
                </c:pt>
                <c:pt idx="8">
                  <c:v>7.59</c:v>
                </c:pt>
                <c:pt idx="9">
                  <c:v>6.27</c:v>
                </c:pt>
                <c:pt idx="10">
                  <c:v>7.92</c:v>
                </c:pt>
                <c:pt idx="11">
                  <c:v>5.28</c:v>
                </c:pt>
                <c:pt idx="12">
                  <c:v>6.6</c:v>
                </c:pt>
                <c:pt idx="13">
                  <c:v>4.95</c:v>
                </c:pt>
                <c:pt idx="14">
                  <c:v>4.62</c:v>
                </c:pt>
                <c:pt idx="15">
                  <c:v>5.28</c:v>
                </c:pt>
                <c:pt idx="16">
                  <c:v>5.94</c:v>
                </c:pt>
                <c:pt idx="17">
                  <c:v>5.28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5.28</c:v>
                </c:pt>
                <c:pt idx="22">
                  <c:v>0</c:v>
                </c:pt>
                <c:pt idx="23">
                  <c:v>0</c:v>
                </c:pt>
                <c:pt idx="24">
                  <c:v>4.95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FracPoints!$E$240:$E$271</c:f>
              <c:numCache>
                <c:formatCode>General</c:formatCode>
                <c:ptCount val="32"/>
                <c:pt idx="0">
                  <c:v>5.25</c:v>
                </c:pt>
                <c:pt idx="1">
                  <c:v>4</c:v>
                </c:pt>
                <c:pt idx="2">
                  <c:v>4.5</c:v>
                </c:pt>
                <c:pt idx="3">
                  <c:v>4.5</c:v>
                </c:pt>
                <c:pt idx="4">
                  <c:v>2.75</c:v>
                </c:pt>
                <c:pt idx="5">
                  <c:v>3.75</c:v>
                </c:pt>
                <c:pt idx="6">
                  <c:v>2.75</c:v>
                </c:pt>
                <c:pt idx="7">
                  <c:v>2.25</c:v>
                </c:pt>
                <c:pt idx="8">
                  <c:v>3.25</c:v>
                </c:pt>
                <c:pt idx="9">
                  <c:v>3</c:v>
                </c:pt>
                <c:pt idx="10">
                  <c:v>2</c:v>
                </c:pt>
                <c:pt idx="11">
                  <c:v>2.5</c:v>
                </c:pt>
                <c:pt idx="12">
                  <c:v>1.75</c:v>
                </c:pt>
                <c:pt idx="13">
                  <c:v>1.75</c:v>
                </c:pt>
                <c:pt idx="14">
                  <c:v>2</c:v>
                </c:pt>
                <c:pt idx="15">
                  <c:v>2.75</c:v>
                </c:pt>
                <c:pt idx="16">
                  <c:v>1.5</c:v>
                </c:pt>
                <c:pt idx="17">
                  <c:v>1.25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1.75</c:v>
                </c:pt>
                <c:pt idx="22">
                  <c:v>0</c:v>
                </c:pt>
                <c:pt idx="23">
                  <c:v>0</c:v>
                </c:pt>
                <c:pt idx="24">
                  <c:v>1.75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FracPoints!$F$240:$F$271</c:f>
              <c:numCache>
                <c:formatCode>General</c:formatCode>
                <c:ptCount val="32"/>
                <c:pt idx="0">
                  <c:v>0.6</c:v>
                </c:pt>
                <c:pt idx="1">
                  <c:v>0.8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0.4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0.4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730432"/>
        <c:axId val="144085504"/>
      </c:barChart>
      <c:catAx>
        <c:axId val="187730432"/>
        <c:scaling>
          <c:orientation val="minMax"/>
        </c:scaling>
        <c:delete val="0"/>
        <c:axPos val="l"/>
        <c:majorTickMark val="out"/>
        <c:minorTickMark val="none"/>
        <c:tickLblPos val="nextTo"/>
        <c:crossAx val="144085504"/>
        <c:crosses val="autoZero"/>
        <c:auto val="1"/>
        <c:lblAlgn val="ctr"/>
        <c:lblOffset val="100"/>
        <c:noMultiLvlLbl val="0"/>
      </c:catAx>
      <c:valAx>
        <c:axId val="1440855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730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533824"/>
        <c:axId val="144087232"/>
      </c:barChart>
      <c:catAx>
        <c:axId val="187533824"/>
        <c:scaling>
          <c:orientation val="minMax"/>
        </c:scaling>
        <c:delete val="0"/>
        <c:axPos val="l"/>
        <c:majorTickMark val="out"/>
        <c:minorTickMark val="none"/>
        <c:tickLblPos val="nextTo"/>
        <c:crossAx val="144087232"/>
        <c:crosses val="autoZero"/>
        <c:auto val="1"/>
        <c:lblAlgn val="ctr"/>
        <c:lblOffset val="100"/>
        <c:noMultiLvlLbl val="0"/>
      </c:catAx>
      <c:valAx>
        <c:axId val="1440872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533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534848"/>
        <c:axId val="155992064"/>
      </c:barChart>
      <c:catAx>
        <c:axId val="187534848"/>
        <c:scaling>
          <c:orientation val="minMax"/>
        </c:scaling>
        <c:delete val="0"/>
        <c:axPos val="l"/>
        <c:majorTickMark val="out"/>
        <c:minorTickMark val="none"/>
        <c:tickLblPos val="nextTo"/>
        <c:crossAx val="155992064"/>
        <c:crosses val="autoZero"/>
        <c:auto val="1"/>
        <c:lblAlgn val="ctr"/>
        <c:lblOffset val="100"/>
        <c:noMultiLvlLbl val="0"/>
      </c:catAx>
      <c:valAx>
        <c:axId val="15599206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7534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FracPoints!$B$274:$B$305</c:f>
              <c:numCache>
                <c:formatCode>General</c:formatCode>
                <c:ptCount val="32"/>
                <c:pt idx="0">
                  <c:v>45</c:v>
                </c:pt>
                <c:pt idx="1">
                  <c:v>34</c:v>
                </c:pt>
                <c:pt idx="2">
                  <c:v>34</c:v>
                </c:pt>
                <c:pt idx="3">
                  <c:v>32</c:v>
                </c:pt>
                <c:pt idx="4">
                  <c:v>32</c:v>
                </c:pt>
                <c:pt idx="5">
                  <c:v>24</c:v>
                </c:pt>
                <c:pt idx="6">
                  <c:v>22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24</c:v>
                </c:pt>
                <c:pt idx="12">
                  <c:v>11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13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FracPoints!$C$274:$C$305</c:f>
              <c:numCache>
                <c:formatCode>General</c:formatCode>
                <c:ptCount val="32"/>
                <c:pt idx="0">
                  <c:v>32</c:v>
                </c:pt>
                <c:pt idx="1">
                  <c:v>20</c:v>
                </c:pt>
                <c:pt idx="2">
                  <c:v>20</c:v>
                </c:pt>
                <c:pt idx="3">
                  <c:v>18</c:v>
                </c:pt>
                <c:pt idx="4">
                  <c:v>19</c:v>
                </c:pt>
                <c:pt idx="5">
                  <c:v>14</c:v>
                </c:pt>
                <c:pt idx="6">
                  <c:v>17</c:v>
                </c:pt>
                <c:pt idx="7">
                  <c:v>16.5</c:v>
                </c:pt>
                <c:pt idx="8">
                  <c:v>12.5</c:v>
                </c:pt>
                <c:pt idx="9">
                  <c:v>13.5</c:v>
                </c:pt>
                <c:pt idx="10">
                  <c:v>7.5</c:v>
                </c:pt>
                <c:pt idx="11">
                  <c:v>6</c:v>
                </c:pt>
                <c:pt idx="12">
                  <c:v>10.5</c:v>
                </c:pt>
                <c:pt idx="13">
                  <c:v>13.5</c:v>
                </c:pt>
                <c:pt idx="14">
                  <c:v>10</c:v>
                </c:pt>
                <c:pt idx="15">
                  <c:v>8</c:v>
                </c:pt>
                <c:pt idx="16">
                  <c:v>6</c:v>
                </c:pt>
                <c:pt idx="17">
                  <c:v>9.5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7.5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FracPoints!$D$274:$D$305</c:f>
              <c:numCache>
                <c:formatCode>General</c:formatCode>
                <c:ptCount val="32"/>
                <c:pt idx="0">
                  <c:v>20.13</c:v>
                </c:pt>
                <c:pt idx="1">
                  <c:v>14.85</c:v>
                </c:pt>
                <c:pt idx="2">
                  <c:v>13.86</c:v>
                </c:pt>
                <c:pt idx="3">
                  <c:v>15.51</c:v>
                </c:pt>
                <c:pt idx="4">
                  <c:v>12.54</c:v>
                </c:pt>
                <c:pt idx="5">
                  <c:v>10.89</c:v>
                </c:pt>
                <c:pt idx="6">
                  <c:v>7.92</c:v>
                </c:pt>
                <c:pt idx="7">
                  <c:v>8.91</c:v>
                </c:pt>
                <c:pt idx="8">
                  <c:v>8.25</c:v>
                </c:pt>
                <c:pt idx="9">
                  <c:v>6.27</c:v>
                </c:pt>
                <c:pt idx="10">
                  <c:v>7.92</c:v>
                </c:pt>
                <c:pt idx="11">
                  <c:v>5.61</c:v>
                </c:pt>
                <c:pt idx="12">
                  <c:v>6.93</c:v>
                </c:pt>
                <c:pt idx="13">
                  <c:v>4.29</c:v>
                </c:pt>
                <c:pt idx="14">
                  <c:v>3.96</c:v>
                </c:pt>
                <c:pt idx="15">
                  <c:v>5.28</c:v>
                </c:pt>
                <c:pt idx="16">
                  <c:v>5.94</c:v>
                </c:pt>
                <c:pt idx="17">
                  <c:v>5.61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FracPoints!$E$274:$E$305</c:f>
              <c:numCache>
                <c:formatCode>General</c:formatCode>
                <c:ptCount val="32"/>
                <c:pt idx="0">
                  <c:v>5</c:v>
                </c:pt>
                <c:pt idx="1">
                  <c:v>4</c:v>
                </c:pt>
                <c:pt idx="2">
                  <c:v>4.25</c:v>
                </c:pt>
                <c:pt idx="3">
                  <c:v>3.75</c:v>
                </c:pt>
                <c:pt idx="4">
                  <c:v>2.25</c:v>
                </c:pt>
                <c:pt idx="5">
                  <c:v>3.75</c:v>
                </c:pt>
                <c:pt idx="6">
                  <c:v>2.25</c:v>
                </c:pt>
                <c:pt idx="7">
                  <c:v>2.25</c:v>
                </c:pt>
                <c:pt idx="8">
                  <c:v>2.75</c:v>
                </c:pt>
                <c:pt idx="9">
                  <c:v>2.5</c:v>
                </c:pt>
                <c:pt idx="10">
                  <c:v>2</c:v>
                </c:pt>
                <c:pt idx="11">
                  <c:v>2</c:v>
                </c:pt>
                <c:pt idx="12">
                  <c:v>1.75</c:v>
                </c:pt>
                <c:pt idx="13">
                  <c:v>1.75</c:v>
                </c:pt>
                <c:pt idx="14">
                  <c:v>2</c:v>
                </c:pt>
                <c:pt idx="15">
                  <c:v>2.75</c:v>
                </c:pt>
                <c:pt idx="16">
                  <c:v>1.5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FracPoints!$F$274:$F$305</c:f>
              <c:numCache>
                <c:formatCode>General</c:formatCode>
                <c:ptCount val="32"/>
                <c:pt idx="0">
                  <c:v>0.6</c:v>
                </c:pt>
                <c:pt idx="1">
                  <c:v>0.6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059648"/>
        <c:axId val="155993792"/>
      </c:barChart>
      <c:catAx>
        <c:axId val="188059648"/>
        <c:scaling>
          <c:orientation val="minMax"/>
        </c:scaling>
        <c:delete val="0"/>
        <c:axPos val="l"/>
        <c:majorTickMark val="out"/>
        <c:minorTickMark val="none"/>
        <c:tickLblPos val="nextTo"/>
        <c:crossAx val="155993792"/>
        <c:crosses val="autoZero"/>
        <c:auto val="1"/>
        <c:lblAlgn val="ctr"/>
        <c:lblOffset val="100"/>
        <c:noMultiLvlLbl val="0"/>
      </c:catAx>
      <c:valAx>
        <c:axId val="15599379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059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964992"/>
        <c:axId val="117484352"/>
      </c:barChart>
      <c:catAx>
        <c:axId val="226964992"/>
        <c:scaling>
          <c:orientation val="minMax"/>
        </c:scaling>
        <c:delete val="0"/>
        <c:axPos val="l"/>
        <c:majorTickMark val="out"/>
        <c:minorTickMark val="none"/>
        <c:tickLblPos val="nextTo"/>
        <c:crossAx val="117484352"/>
        <c:crosses val="autoZero"/>
        <c:auto val="1"/>
        <c:lblAlgn val="ctr"/>
        <c:lblOffset val="100"/>
        <c:noMultiLvlLbl val="0"/>
      </c:catAx>
      <c:valAx>
        <c:axId val="1174843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964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061184"/>
        <c:axId val="155996096"/>
      </c:barChart>
      <c:catAx>
        <c:axId val="188061184"/>
        <c:scaling>
          <c:orientation val="minMax"/>
        </c:scaling>
        <c:delete val="0"/>
        <c:axPos val="l"/>
        <c:majorTickMark val="out"/>
        <c:minorTickMark val="none"/>
        <c:tickLblPos val="nextTo"/>
        <c:crossAx val="155996096"/>
        <c:crosses val="autoZero"/>
        <c:auto val="1"/>
        <c:lblAlgn val="ctr"/>
        <c:lblOffset val="100"/>
        <c:noMultiLvlLbl val="0"/>
      </c:catAx>
      <c:valAx>
        <c:axId val="1559960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061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061696"/>
        <c:axId val="155997824"/>
      </c:barChart>
      <c:catAx>
        <c:axId val="188061696"/>
        <c:scaling>
          <c:orientation val="minMax"/>
        </c:scaling>
        <c:delete val="0"/>
        <c:axPos val="l"/>
        <c:majorTickMark val="out"/>
        <c:minorTickMark val="none"/>
        <c:tickLblPos val="nextTo"/>
        <c:crossAx val="155997824"/>
        <c:crosses val="autoZero"/>
        <c:auto val="1"/>
        <c:lblAlgn val="ctr"/>
        <c:lblOffset val="100"/>
        <c:noMultiLvlLbl val="0"/>
      </c:catAx>
      <c:valAx>
        <c:axId val="1559978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061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FracPoints!$B$274:$B$305</c:f>
              <c:numCache>
                <c:formatCode>General</c:formatCode>
                <c:ptCount val="32"/>
                <c:pt idx="0">
                  <c:v>45</c:v>
                </c:pt>
                <c:pt idx="1">
                  <c:v>34</c:v>
                </c:pt>
                <c:pt idx="2">
                  <c:v>34</c:v>
                </c:pt>
                <c:pt idx="3">
                  <c:v>32</c:v>
                </c:pt>
                <c:pt idx="4">
                  <c:v>32</c:v>
                </c:pt>
                <c:pt idx="5">
                  <c:v>24</c:v>
                </c:pt>
                <c:pt idx="6">
                  <c:v>22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24</c:v>
                </c:pt>
                <c:pt idx="12">
                  <c:v>11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13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FracPoints!$C$274:$C$305</c:f>
              <c:numCache>
                <c:formatCode>General</c:formatCode>
                <c:ptCount val="32"/>
                <c:pt idx="0">
                  <c:v>32</c:v>
                </c:pt>
                <c:pt idx="1">
                  <c:v>20</c:v>
                </c:pt>
                <c:pt idx="2">
                  <c:v>20</c:v>
                </c:pt>
                <c:pt idx="3">
                  <c:v>18</c:v>
                </c:pt>
                <c:pt idx="4">
                  <c:v>19</c:v>
                </c:pt>
                <c:pt idx="5">
                  <c:v>14</c:v>
                </c:pt>
                <c:pt idx="6">
                  <c:v>17</c:v>
                </c:pt>
                <c:pt idx="7">
                  <c:v>16.5</c:v>
                </c:pt>
                <c:pt idx="8">
                  <c:v>12.5</c:v>
                </c:pt>
                <c:pt idx="9">
                  <c:v>13.5</c:v>
                </c:pt>
                <c:pt idx="10">
                  <c:v>7.5</c:v>
                </c:pt>
                <c:pt idx="11">
                  <c:v>6</c:v>
                </c:pt>
                <c:pt idx="12">
                  <c:v>10.5</c:v>
                </c:pt>
                <c:pt idx="13">
                  <c:v>13.5</c:v>
                </c:pt>
                <c:pt idx="14">
                  <c:v>10</c:v>
                </c:pt>
                <c:pt idx="15">
                  <c:v>8</c:v>
                </c:pt>
                <c:pt idx="16">
                  <c:v>6</c:v>
                </c:pt>
                <c:pt idx="17">
                  <c:v>9.5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7.5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FracPoints!$D$274:$D$305</c:f>
              <c:numCache>
                <c:formatCode>General</c:formatCode>
                <c:ptCount val="32"/>
                <c:pt idx="0">
                  <c:v>20.13</c:v>
                </c:pt>
                <c:pt idx="1">
                  <c:v>14.85</c:v>
                </c:pt>
                <c:pt idx="2">
                  <c:v>13.86</c:v>
                </c:pt>
                <c:pt idx="3">
                  <c:v>15.51</c:v>
                </c:pt>
                <c:pt idx="4">
                  <c:v>12.54</c:v>
                </c:pt>
                <c:pt idx="5">
                  <c:v>10.89</c:v>
                </c:pt>
                <c:pt idx="6">
                  <c:v>7.92</c:v>
                </c:pt>
                <c:pt idx="7">
                  <c:v>8.91</c:v>
                </c:pt>
                <c:pt idx="8">
                  <c:v>8.25</c:v>
                </c:pt>
                <c:pt idx="9">
                  <c:v>6.27</c:v>
                </c:pt>
                <c:pt idx="10">
                  <c:v>7.92</c:v>
                </c:pt>
                <c:pt idx="11">
                  <c:v>5.61</c:v>
                </c:pt>
                <c:pt idx="12">
                  <c:v>6.93</c:v>
                </c:pt>
                <c:pt idx="13">
                  <c:v>4.29</c:v>
                </c:pt>
                <c:pt idx="14">
                  <c:v>3.96</c:v>
                </c:pt>
                <c:pt idx="15">
                  <c:v>5.28</c:v>
                </c:pt>
                <c:pt idx="16">
                  <c:v>5.94</c:v>
                </c:pt>
                <c:pt idx="17">
                  <c:v>5.61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FracPoints!$E$274:$E$305</c:f>
              <c:numCache>
                <c:formatCode>General</c:formatCode>
                <c:ptCount val="32"/>
                <c:pt idx="0">
                  <c:v>5</c:v>
                </c:pt>
                <c:pt idx="1">
                  <c:v>4</c:v>
                </c:pt>
                <c:pt idx="2">
                  <c:v>4.25</c:v>
                </c:pt>
                <c:pt idx="3">
                  <c:v>3.75</c:v>
                </c:pt>
                <c:pt idx="4">
                  <c:v>2.25</c:v>
                </c:pt>
                <c:pt idx="5">
                  <c:v>3.75</c:v>
                </c:pt>
                <c:pt idx="6">
                  <c:v>2.25</c:v>
                </c:pt>
                <c:pt idx="7">
                  <c:v>2.25</c:v>
                </c:pt>
                <c:pt idx="8">
                  <c:v>2.75</c:v>
                </c:pt>
                <c:pt idx="9">
                  <c:v>2.5</c:v>
                </c:pt>
                <c:pt idx="10">
                  <c:v>2</c:v>
                </c:pt>
                <c:pt idx="11">
                  <c:v>2</c:v>
                </c:pt>
                <c:pt idx="12">
                  <c:v>1.75</c:v>
                </c:pt>
                <c:pt idx="13">
                  <c:v>1.75</c:v>
                </c:pt>
                <c:pt idx="14">
                  <c:v>2</c:v>
                </c:pt>
                <c:pt idx="15">
                  <c:v>2.75</c:v>
                </c:pt>
                <c:pt idx="16">
                  <c:v>1.5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FracPoints!$F$274:$F$305</c:f>
              <c:numCache>
                <c:formatCode>General</c:formatCode>
                <c:ptCount val="32"/>
                <c:pt idx="0">
                  <c:v>0.6</c:v>
                </c:pt>
                <c:pt idx="1">
                  <c:v>0.6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062208"/>
        <c:axId val="155999552"/>
      </c:barChart>
      <c:catAx>
        <c:axId val="188062208"/>
        <c:scaling>
          <c:orientation val="minMax"/>
        </c:scaling>
        <c:delete val="0"/>
        <c:axPos val="l"/>
        <c:majorTickMark val="out"/>
        <c:minorTickMark val="none"/>
        <c:tickLblPos val="nextTo"/>
        <c:crossAx val="155999552"/>
        <c:crosses val="autoZero"/>
        <c:auto val="1"/>
        <c:lblAlgn val="ctr"/>
        <c:lblOffset val="100"/>
        <c:noMultiLvlLbl val="0"/>
      </c:catAx>
      <c:valAx>
        <c:axId val="1559995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062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253696"/>
        <c:axId val="188294848"/>
      </c:barChart>
      <c:catAx>
        <c:axId val="188253696"/>
        <c:scaling>
          <c:orientation val="minMax"/>
        </c:scaling>
        <c:delete val="0"/>
        <c:axPos val="l"/>
        <c:majorTickMark val="out"/>
        <c:minorTickMark val="none"/>
        <c:tickLblPos val="nextTo"/>
        <c:crossAx val="188294848"/>
        <c:crosses val="autoZero"/>
        <c:auto val="1"/>
        <c:lblAlgn val="ctr"/>
        <c:lblOffset val="100"/>
        <c:noMultiLvlLbl val="0"/>
      </c:catAx>
      <c:valAx>
        <c:axId val="1882948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253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254208"/>
        <c:axId val="188296576"/>
      </c:barChart>
      <c:catAx>
        <c:axId val="188254208"/>
        <c:scaling>
          <c:orientation val="minMax"/>
        </c:scaling>
        <c:delete val="0"/>
        <c:axPos val="l"/>
        <c:majorTickMark val="out"/>
        <c:minorTickMark val="none"/>
        <c:tickLblPos val="nextTo"/>
        <c:crossAx val="188296576"/>
        <c:crosses val="autoZero"/>
        <c:auto val="1"/>
        <c:lblAlgn val="ctr"/>
        <c:lblOffset val="100"/>
        <c:noMultiLvlLbl val="0"/>
      </c:catAx>
      <c:valAx>
        <c:axId val="188296576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254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FracPoints!$B$274:$B$305</c:f>
              <c:numCache>
                <c:formatCode>General</c:formatCode>
                <c:ptCount val="32"/>
                <c:pt idx="0">
                  <c:v>45</c:v>
                </c:pt>
                <c:pt idx="1">
                  <c:v>34</c:v>
                </c:pt>
                <c:pt idx="2">
                  <c:v>34</c:v>
                </c:pt>
                <c:pt idx="3">
                  <c:v>32</c:v>
                </c:pt>
                <c:pt idx="4">
                  <c:v>32</c:v>
                </c:pt>
                <c:pt idx="5">
                  <c:v>24</c:v>
                </c:pt>
                <c:pt idx="6">
                  <c:v>22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24</c:v>
                </c:pt>
                <c:pt idx="12">
                  <c:v>11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13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FracPoints!$C$274:$C$305</c:f>
              <c:numCache>
                <c:formatCode>General</c:formatCode>
                <c:ptCount val="32"/>
                <c:pt idx="0">
                  <c:v>32</c:v>
                </c:pt>
                <c:pt idx="1">
                  <c:v>20</c:v>
                </c:pt>
                <c:pt idx="2">
                  <c:v>20</c:v>
                </c:pt>
                <c:pt idx="3">
                  <c:v>18</c:v>
                </c:pt>
                <c:pt idx="4">
                  <c:v>19</c:v>
                </c:pt>
                <c:pt idx="5">
                  <c:v>14</c:v>
                </c:pt>
                <c:pt idx="6">
                  <c:v>17</c:v>
                </c:pt>
                <c:pt idx="7">
                  <c:v>16.5</c:v>
                </c:pt>
                <c:pt idx="8">
                  <c:v>12.5</c:v>
                </c:pt>
                <c:pt idx="9">
                  <c:v>13.5</c:v>
                </c:pt>
                <c:pt idx="10">
                  <c:v>7.5</c:v>
                </c:pt>
                <c:pt idx="11">
                  <c:v>6</c:v>
                </c:pt>
                <c:pt idx="12">
                  <c:v>10.5</c:v>
                </c:pt>
                <c:pt idx="13">
                  <c:v>13.5</c:v>
                </c:pt>
                <c:pt idx="14">
                  <c:v>10</c:v>
                </c:pt>
                <c:pt idx="15">
                  <c:v>8</c:v>
                </c:pt>
                <c:pt idx="16">
                  <c:v>6</c:v>
                </c:pt>
                <c:pt idx="17">
                  <c:v>9.5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7.5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FracPoints!$D$274:$D$305</c:f>
              <c:numCache>
                <c:formatCode>General</c:formatCode>
                <c:ptCount val="32"/>
                <c:pt idx="0">
                  <c:v>20.13</c:v>
                </c:pt>
                <c:pt idx="1">
                  <c:v>14.85</c:v>
                </c:pt>
                <c:pt idx="2">
                  <c:v>13.86</c:v>
                </c:pt>
                <c:pt idx="3">
                  <c:v>15.51</c:v>
                </c:pt>
                <c:pt idx="4">
                  <c:v>12.54</c:v>
                </c:pt>
                <c:pt idx="5">
                  <c:v>10.89</c:v>
                </c:pt>
                <c:pt idx="6">
                  <c:v>7.92</c:v>
                </c:pt>
                <c:pt idx="7">
                  <c:v>8.91</c:v>
                </c:pt>
                <c:pt idx="8">
                  <c:v>8.25</c:v>
                </c:pt>
                <c:pt idx="9">
                  <c:v>6.27</c:v>
                </c:pt>
                <c:pt idx="10">
                  <c:v>7.92</c:v>
                </c:pt>
                <c:pt idx="11">
                  <c:v>5.61</c:v>
                </c:pt>
                <c:pt idx="12">
                  <c:v>6.93</c:v>
                </c:pt>
                <c:pt idx="13">
                  <c:v>4.29</c:v>
                </c:pt>
                <c:pt idx="14">
                  <c:v>3.96</c:v>
                </c:pt>
                <c:pt idx="15">
                  <c:v>5.28</c:v>
                </c:pt>
                <c:pt idx="16">
                  <c:v>5.94</c:v>
                </c:pt>
                <c:pt idx="17">
                  <c:v>5.61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4.62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FracPoints!$E$274:$E$305</c:f>
              <c:numCache>
                <c:formatCode>General</c:formatCode>
                <c:ptCount val="32"/>
                <c:pt idx="0">
                  <c:v>5</c:v>
                </c:pt>
                <c:pt idx="1">
                  <c:v>4</c:v>
                </c:pt>
                <c:pt idx="2">
                  <c:v>4.25</c:v>
                </c:pt>
                <c:pt idx="3">
                  <c:v>3.75</c:v>
                </c:pt>
                <c:pt idx="4">
                  <c:v>2.25</c:v>
                </c:pt>
                <c:pt idx="5">
                  <c:v>3.75</c:v>
                </c:pt>
                <c:pt idx="6">
                  <c:v>2.25</c:v>
                </c:pt>
                <c:pt idx="7">
                  <c:v>2.25</c:v>
                </c:pt>
                <c:pt idx="8">
                  <c:v>2.75</c:v>
                </c:pt>
                <c:pt idx="9">
                  <c:v>2.5</c:v>
                </c:pt>
                <c:pt idx="10">
                  <c:v>2</c:v>
                </c:pt>
                <c:pt idx="11">
                  <c:v>2</c:v>
                </c:pt>
                <c:pt idx="12">
                  <c:v>1.75</c:v>
                </c:pt>
                <c:pt idx="13">
                  <c:v>1.75</c:v>
                </c:pt>
                <c:pt idx="14">
                  <c:v>2</c:v>
                </c:pt>
                <c:pt idx="15">
                  <c:v>2.75</c:v>
                </c:pt>
                <c:pt idx="16">
                  <c:v>1.5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1.5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FracPoints!$F$274:$F$305</c:f>
              <c:numCache>
                <c:formatCode>General</c:formatCode>
                <c:ptCount val="32"/>
                <c:pt idx="0">
                  <c:v>0.6</c:v>
                </c:pt>
                <c:pt idx="1">
                  <c:v>0.6</c:v>
                </c:pt>
                <c:pt idx="2">
                  <c:v>0.4</c:v>
                </c:pt>
                <c:pt idx="3">
                  <c:v>0.6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0.2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0.8</c:v>
                </c:pt>
                <c:pt idx="15">
                  <c:v>0.4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254720"/>
        <c:axId val="188298304"/>
      </c:barChart>
      <c:catAx>
        <c:axId val="188254720"/>
        <c:scaling>
          <c:orientation val="minMax"/>
        </c:scaling>
        <c:delete val="0"/>
        <c:axPos val="l"/>
        <c:majorTickMark val="out"/>
        <c:minorTickMark val="none"/>
        <c:tickLblPos val="nextTo"/>
        <c:crossAx val="188298304"/>
        <c:crosses val="autoZero"/>
        <c:auto val="1"/>
        <c:lblAlgn val="ctr"/>
        <c:lblOffset val="100"/>
        <c:noMultiLvlLbl val="0"/>
      </c:catAx>
      <c:valAx>
        <c:axId val="18829830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254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73888"/>
        <c:axId val="188300608"/>
      </c:barChart>
      <c:catAx>
        <c:axId val="188773888"/>
        <c:scaling>
          <c:orientation val="minMax"/>
        </c:scaling>
        <c:delete val="0"/>
        <c:axPos val="l"/>
        <c:majorTickMark val="out"/>
        <c:minorTickMark val="none"/>
        <c:tickLblPos val="nextTo"/>
        <c:crossAx val="188300608"/>
        <c:crosses val="autoZero"/>
        <c:auto val="1"/>
        <c:lblAlgn val="ctr"/>
        <c:lblOffset val="100"/>
        <c:noMultiLvlLbl val="0"/>
      </c:catAx>
      <c:valAx>
        <c:axId val="188300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773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74400"/>
        <c:axId val="187114624"/>
      </c:barChart>
      <c:catAx>
        <c:axId val="188774400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14624"/>
        <c:crosses val="autoZero"/>
        <c:auto val="1"/>
        <c:lblAlgn val="ctr"/>
        <c:lblOffset val="100"/>
        <c:noMultiLvlLbl val="0"/>
      </c:catAx>
      <c:valAx>
        <c:axId val="1871146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774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FracPoints!$B$308:$B$339</c:f>
              <c:numCache>
                <c:formatCode>General</c:formatCode>
                <c:ptCount val="32"/>
                <c:pt idx="0">
                  <c:v>49</c:v>
                </c:pt>
                <c:pt idx="1">
                  <c:v>37</c:v>
                </c:pt>
                <c:pt idx="2">
                  <c:v>34</c:v>
                </c:pt>
                <c:pt idx="3">
                  <c:v>33</c:v>
                </c:pt>
                <c:pt idx="4">
                  <c:v>34</c:v>
                </c:pt>
                <c:pt idx="5">
                  <c:v>24</c:v>
                </c:pt>
                <c:pt idx="6">
                  <c:v>23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11</c:v>
                </c:pt>
                <c:pt idx="13">
                  <c:v>11</c:v>
                </c:pt>
                <c:pt idx="14">
                  <c:v>13</c:v>
                </c:pt>
                <c:pt idx="15">
                  <c:v>11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FracPoints!$C$308:$C$339</c:f>
              <c:numCache>
                <c:formatCode>General</c:formatCode>
                <c:ptCount val="32"/>
                <c:pt idx="0">
                  <c:v>32</c:v>
                </c:pt>
                <c:pt idx="1">
                  <c:v>20.5</c:v>
                </c:pt>
                <c:pt idx="2">
                  <c:v>21</c:v>
                </c:pt>
                <c:pt idx="3">
                  <c:v>18</c:v>
                </c:pt>
                <c:pt idx="4">
                  <c:v>19.5</c:v>
                </c:pt>
                <c:pt idx="5">
                  <c:v>14.5</c:v>
                </c:pt>
                <c:pt idx="6">
                  <c:v>17</c:v>
                </c:pt>
                <c:pt idx="7">
                  <c:v>16.5</c:v>
                </c:pt>
                <c:pt idx="8">
                  <c:v>12.5</c:v>
                </c:pt>
                <c:pt idx="9">
                  <c:v>14</c:v>
                </c:pt>
                <c:pt idx="10">
                  <c:v>9</c:v>
                </c:pt>
                <c:pt idx="11">
                  <c:v>6</c:v>
                </c:pt>
                <c:pt idx="12">
                  <c:v>11</c:v>
                </c:pt>
                <c:pt idx="13">
                  <c:v>13.5</c:v>
                </c:pt>
                <c:pt idx="14">
                  <c:v>10</c:v>
                </c:pt>
                <c:pt idx="15">
                  <c:v>8</c:v>
                </c:pt>
                <c:pt idx="16">
                  <c:v>6</c:v>
                </c:pt>
                <c:pt idx="17">
                  <c:v>11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FracPoints!$D$308:$D$339</c:f>
              <c:numCache>
                <c:formatCode>General</c:formatCode>
                <c:ptCount val="32"/>
                <c:pt idx="0">
                  <c:v>19.47</c:v>
                </c:pt>
                <c:pt idx="1">
                  <c:v>14.85</c:v>
                </c:pt>
                <c:pt idx="2">
                  <c:v>13.53</c:v>
                </c:pt>
                <c:pt idx="3">
                  <c:v>15.51</c:v>
                </c:pt>
                <c:pt idx="4">
                  <c:v>11.55</c:v>
                </c:pt>
                <c:pt idx="5">
                  <c:v>11.22</c:v>
                </c:pt>
                <c:pt idx="6">
                  <c:v>7.92</c:v>
                </c:pt>
                <c:pt idx="7">
                  <c:v>9.24</c:v>
                </c:pt>
                <c:pt idx="8">
                  <c:v>8.91</c:v>
                </c:pt>
                <c:pt idx="9">
                  <c:v>6.27</c:v>
                </c:pt>
                <c:pt idx="10">
                  <c:v>6.93</c:v>
                </c:pt>
                <c:pt idx="11">
                  <c:v>5.61</c:v>
                </c:pt>
                <c:pt idx="12">
                  <c:v>6.6</c:v>
                </c:pt>
                <c:pt idx="13">
                  <c:v>3.96</c:v>
                </c:pt>
                <c:pt idx="14">
                  <c:v>3.96</c:v>
                </c:pt>
                <c:pt idx="15">
                  <c:v>5.28</c:v>
                </c:pt>
                <c:pt idx="16">
                  <c:v>5.94</c:v>
                </c:pt>
                <c:pt idx="17">
                  <c:v>4.62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FracPoints!$E$308:$E$339</c:f>
              <c:numCache>
                <c:formatCode>General</c:formatCode>
                <c:ptCount val="32"/>
                <c:pt idx="0">
                  <c:v>4.5</c:v>
                </c:pt>
                <c:pt idx="1">
                  <c:v>3.25</c:v>
                </c:pt>
                <c:pt idx="2">
                  <c:v>4.25</c:v>
                </c:pt>
                <c:pt idx="3">
                  <c:v>3.75</c:v>
                </c:pt>
                <c:pt idx="4">
                  <c:v>2.25</c:v>
                </c:pt>
                <c:pt idx="5">
                  <c:v>3.25</c:v>
                </c:pt>
                <c:pt idx="6">
                  <c:v>2</c:v>
                </c:pt>
                <c:pt idx="7">
                  <c:v>2.25</c:v>
                </c:pt>
                <c:pt idx="8">
                  <c:v>2.25</c:v>
                </c:pt>
                <c:pt idx="9">
                  <c:v>2.25</c:v>
                </c:pt>
                <c:pt idx="10">
                  <c:v>2</c:v>
                </c:pt>
                <c:pt idx="11">
                  <c:v>1.75</c:v>
                </c:pt>
                <c:pt idx="12">
                  <c:v>1.75</c:v>
                </c:pt>
                <c:pt idx="13">
                  <c:v>1.75</c:v>
                </c:pt>
                <c:pt idx="14">
                  <c:v>2.25</c:v>
                </c:pt>
                <c:pt idx="15">
                  <c:v>2.75</c:v>
                </c:pt>
                <c:pt idx="16">
                  <c:v>1.75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FracPoints!$F$308:$F$339</c:f>
              <c:numCache>
                <c:formatCode>General</c:formatCode>
                <c:ptCount val="32"/>
                <c:pt idx="0">
                  <c:v>0.6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0.4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774912"/>
        <c:axId val="187116352"/>
      </c:barChart>
      <c:catAx>
        <c:axId val="188774912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16352"/>
        <c:crosses val="autoZero"/>
        <c:auto val="1"/>
        <c:lblAlgn val="ctr"/>
        <c:lblOffset val="100"/>
        <c:noMultiLvlLbl val="0"/>
      </c:catAx>
      <c:valAx>
        <c:axId val="1871163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774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773376"/>
        <c:axId val="187118656"/>
      </c:barChart>
      <c:catAx>
        <c:axId val="188773376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18656"/>
        <c:crosses val="autoZero"/>
        <c:auto val="1"/>
        <c:lblAlgn val="ctr"/>
        <c:lblOffset val="100"/>
        <c:noMultiLvlLbl val="0"/>
      </c:catAx>
      <c:valAx>
        <c:axId val="1871186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773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965504"/>
        <c:axId val="117486080"/>
      </c:barChart>
      <c:catAx>
        <c:axId val="226965504"/>
        <c:scaling>
          <c:orientation val="minMax"/>
        </c:scaling>
        <c:delete val="0"/>
        <c:axPos val="l"/>
        <c:majorTickMark val="out"/>
        <c:minorTickMark val="none"/>
        <c:tickLblPos val="nextTo"/>
        <c:crossAx val="117486080"/>
        <c:crosses val="autoZero"/>
        <c:auto val="1"/>
        <c:lblAlgn val="ctr"/>
        <c:lblOffset val="100"/>
        <c:noMultiLvlLbl val="0"/>
      </c:catAx>
      <c:valAx>
        <c:axId val="117486080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6965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95360"/>
        <c:axId val="187120384"/>
      </c:barChart>
      <c:catAx>
        <c:axId val="188495360"/>
        <c:scaling>
          <c:orientation val="minMax"/>
        </c:scaling>
        <c:delete val="0"/>
        <c:axPos val="l"/>
        <c:majorTickMark val="out"/>
        <c:minorTickMark val="none"/>
        <c:tickLblPos val="nextTo"/>
        <c:crossAx val="187120384"/>
        <c:crosses val="autoZero"/>
        <c:auto val="1"/>
        <c:lblAlgn val="ctr"/>
        <c:lblOffset val="100"/>
        <c:noMultiLvlLbl val="0"/>
      </c:catAx>
      <c:valAx>
        <c:axId val="18712038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495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FracPoints!$B$308:$B$339</c:f>
              <c:numCache>
                <c:formatCode>General</c:formatCode>
                <c:ptCount val="32"/>
                <c:pt idx="0">
                  <c:v>49</c:v>
                </c:pt>
                <c:pt idx="1">
                  <c:v>37</c:v>
                </c:pt>
                <c:pt idx="2">
                  <c:v>34</c:v>
                </c:pt>
                <c:pt idx="3">
                  <c:v>33</c:v>
                </c:pt>
                <c:pt idx="4">
                  <c:v>34</c:v>
                </c:pt>
                <c:pt idx="5">
                  <c:v>24</c:v>
                </c:pt>
                <c:pt idx="6">
                  <c:v>23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11</c:v>
                </c:pt>
                <c:pt idx="13">
                  <c:v>11</c:v>
                </c:pt>
                <c:pt idx="14">
                  <c:v>13</c:v>
                </c:pt>
                <c:pt idx="15">
                  <c:v>11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FracPoints!$C$308:$C$339</c:f>
              <c:numCache>
                <c:formatCode>General</c:formatCode>
                <c:ptCount val="32"/>
                <c:pt idx="0">
                  <c:v>32</c:v>
                </c:pt>
                <c:pt idx="1">
                  <c:v>20.5</c:v>
                </c:pt>
                <c:pt idx="2">
                  <c:v>21</c:v>
                </c:pt>
                <c:pt idx="3">
                  <c:v>18</c:v>
                </c:pt>
                <c:pt idx="4">
                  <c:v>19.5</c:v>
                </c:pt>
                <c:pt idx="5">
                  <c:v>14.5</c:v>
                </c:pt>
                <c:pt idx="6">
                  <c:v>17</c:v>
                </c:pt>
                <c:pt idx="7">
                  <c:v>16.5</c:v>
                </c:pt>
                <c:pt idx="8">
                  <c:v>12.5</c:v>
                </c:pt>
                <c:pt idx="9">
                  <c:v>14</c:v>
                </c:pt>
                <c:pt idx="10">
                  <c:v>9</c:v>
                </c:pt>
                <c:pt idx="11">
                  <c:v>6</c:v>
                </c:pt>
                <c:pt idx="12">
                  <c:v>11</c:v>
                </c:pt>
                <c:pt idx="13">
                  <c:v>13.5</c:v>
                </c:pt>
                <c:pt idx="14">
                  <c:v>10</c:v>
                </c:pt>
                <c:pt idx="15">
                  <c:v>8</c:v>
                </c:pt>
                <c:pt idx="16">
                  <c:v>6</c:v>
                </c:pt>
                <c:pt idx="17">
                  <c:v>11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FracPoints!$D$308:$D$339</c:f>
              <c:numCache>
                <c:formatCode>General</c:formatCode>
                <c:ptCount val="32"/>
                <c:pt idx="0">
                  <c:v>19.47</c:v>
                </c:pt>
                <c:pt idx="1">
                  <c:v>14.85</c:v>
                </c:pt>
                <c:pt idx="2">
                  <c:v>13.53</c:v>
                </c:pt>
                <c:pt idx="3">
                  <c:v>15.51</c:v>
                </c:pt>
                <c:pt idx="4">
                  <c:v>11.55</c:v>
                </c:pt>
                <c:pt idx="5">
                  <c:v>11.22</c:v>
                </c:pt>
                <c:pt idx="6">
                  <c:v>7.92</c:v>
                </c:pt>
                <c:pt idx="7">
                  <c:v>9.24</c:v>
                </c:pt>
                <c:pt idx="8">
                  <c:v>8.91</c:v>
                </c:pt>
                <c:pt idx="9">
                  <c:v>6.27</c:v>
                </c:pt>
                <c:pt idx="10">
                  <c:v>6.93</c:v>
                </c:pt>
                <c:pt idx="11">
                  <c:v>5.61</c:v>
                </c:pt>
                <c:pt idx="12">
                  <c:v>6.6</c:v>
                </c:pt>
                <c:pt idx="13">
                  <c:v>3.96</c:v>
                </c:pt>
                <c:pt idx="14">
                  <c:v>3.96</c:v>
                </c:pt>
                <c:pt idx="15">
                  <c:v>5.28</c:v>
                </c:pt>
                <c:pt idx="16">
                  <c:v>5.94</c:v>
                </c:pt>
                <c:pt idx="17">
                  <c:v>4.62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FracPoints!$E$308:$E$339</c:f>
              <c:numCache>
                <c:formatCode>General</c:formatCode>
                <c:ptCount val="32"/>
                <c:pt idx="0">
                  <c:v>4.5</c:v>
                </c:pt>
                <c:pt idx="1">
                  <c:v>3.25</c:v>
                </c:pt>
                <c:pt idx="2">
                  <c:v>4.25</c:v>
                </c:pt>
                <c:pt idx="3">
                  <c:v>3.75</c:v>
                </c:pt>
                <c:pt idx="4">
                  <c:v>2.25</c:v>
                </c:pt>
                <c:pt idx="5">
                  <c:v>3.25</c:v>
                </c:pt>
                <c:pt idx="6">
                  <c:v>2</c:v>
                </c:pt>
                <c:pt idx="7">
                  <c:v>2.25</c:v>
                </c:pt>
                <c:pt idx="8">
                  <c:v>2.25</c:v>
                </c:pt>
                <c:pt idx="9">
                  <c:v>2.25</c:v>
                </c:pt>
                <c:pt idx="10">
                  <c:v>2</c:v>
                </c:pt>
                <c:pt idx="11">
                  <c:v>1.75</c:v>
                </c:pt>
                <c:pt idx="12">
                  <c:v>1.75</c:v>
                </c:pt>
                <c:pt idx="13">
                  <c:v>1.75</c:v>
                </c:pt>
                <c:pt idx="14">
                  <c:v>2.25</c:v>
                </c:pt>
                <c:pt idx="15">
                  <c:v>2.75</c:v>
                </c:pt>
                <c:pt idx="16">
                  <c:v>1.75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FracPoints!$F$308:$F$339</c:f>
              <c:numCache>
                <c:formatCode>General</c:formatCode>
                <c:ptCount val="32"/>
                <c:pt idx="0">
                  <c:v>0.6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0.4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496896"/>
        <c:axId val="188645952"/>
      </c:barChart>
      <c:catAx>
        <c:axId val="188496896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45952"/>
        <c:crosses val="autoZero"/>
        <c:auto val="1"/>
        <c:lblAlgn val="ctr"/>
        <c:lblOffset val="100"/>
        <c:noMultiLvlLbl val="0"/>
      </c:catAx>
      <c:valAx>
        <c:axId val="1886459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496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078016"/>
        <c:axId val="188648256"/>
      </c:barChart>
      <c:catAx>
        <c:axId val="1890780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48256"/>
        <c:crosses val="autoZero"/>
        <c:auto val="1"/>
        <c:lblAlgn val="ctr"/>
        <c:lblOffset val="100"/>
        <c:noMultiLvlLbl val="0"/>
      </c:catAx>
      <c:valAx>
        <c:axId val="1886482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078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079040"/>
        <c:axId val="188649984"/>
      </c:barChart>
      <c:catAx>
        <c:axId val="189079040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49984"/>
        <c:crosses val="autoZero"/>
        <c:auto val="1"/>
        <c:lblAlgn val="ctr"/>
        <c:lblOffset val="100"/>
        <c:noMultiLvlLbl val="0"/>
      </c:catAx>
      <c:valAx>
        <c:axId val="18864998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079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FracPoints!$B$308:$B$339</c:f>
              <c:numCache>
                <c:formatCode>General</c:formatCode>
                <c:ptCount val="32"/>
                <c:pt idx="0">
                  <c:v>49</c:v>
                </c:pt>
                <c:pt idx="1">
                  <c:v>37</c:v>
                </c:pt>
                <c:pt idx="2">
                  <c:v>34</c:v>
                </c:pt>
                <c:pt idx="3">
                  <c:v>33</c:v>
                </c:pt>
                <c:pt idx="4">
                  <c:v>34</c:v>
                </c:pt>
                <c:pt idx="5">
                  <c:v>24</c:v>
                </c:pt>
                <c:pt idx="6">
                  <c:v>23</c:v>
                </c:pt>
                <c:pt idx="7">
                  <c:v>20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11</c:v>
                </c:pt>
                <c:pt idx="13">
                  <c:v>11</c:v>
                </c:pt>
                <c:pt idx="14">
                  <c:v>13</c:v>
                </c:pt>
                <c:pt idx="15">
                  <c:v>11</c:v>
                </c:pt>
                <c:pt idx="16">
                  <c:v>16</c:v>
                </c:pt>
                <c:pt idx="17">
                  <c:v>13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FracPoints!$C$308:$C$339</c:f>
              <c:numCache>
                <c:formatCode>General</c:formatCode>
                <c:ptCount val="32"/>
                <c:pt idx="0">
                  <c:v>32</c:v>
                </c:pt>
                <c:pt idx="1">
                  <c:v>20.5</c:v>
                </c:pt>
                <c:pt idx="2">
                  <c:v>21</c:v>
                </c:pt>
                <c:pt idx="3">
                  <c:v>18</c:v>
                </c:pt>
                <c:pt idx="4">
                  <c:v>19.5</c:v>
                </c:pt>
                <c:pt idx="5">
                  <c:v>14.5</c:v>
                </c:pt>
                <c:pt idx="6">
                  <c:v>17</c:v>
                </c:pt>
                <c:pt idx="7">
                  <c:v>16.5</c:v>
                </c:pt>
                <c:pt idx="8">
                  <c:v>12.5</c:v>
                </c:pt>
                <c:pt idx="9">
                  <c:v>14</c:v>
                </c:pt>
                <c:pt idx="10">
                  <c:v>9</c:v>
                </c:pt>
                <c:pt idx="11">
                  <c:v>6</c:v>
                </c:pt>
                <c:pt idx="12">
                  <c:v>11</c:v>
                </c:pt>
                <c:pt idx="13">
                  <c:v>13.5</c:v>
                </c:pt>
                <c:pt idx="14">
                  <c:v>10</c:v>
                </c:pt>
                <c:pt idx="15">
                  <c:v>8</c:v>
                </c:pt>
                <c:pt idx="16">
                  <c:v>6</c:v>
                </c:pt>
                <c:pt idx="17">
                  <c:v>11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FracPoints!$D$308:$D$339</c:f>
              <c:numCache>
                <c:formatCode>General</c:formatCode>
                <c:ptCount val="32"/>
                <c:pt idx="0">
                  <c:v>19.47</c:v>
                </c:pt>
                <c:pt idx="1">
                  <c:v>14.85</c:v>
                </c:pt>
                <c:pt idx="2">
                  <c:v>13.53</c:v>
                </c:pt>
                <c:pt idx="3">
                  <c:v>15.51</c:v>
                </c:pt>
                <c:pt idx="4">
                  <c:v>11.55</c:v>
                </c:pt>
                <c:pt idx="5">
                  <c:v>11.22</c:v>
                </c:pt>
                <c:pt idx="6">
                  <c:v>7.92</c:v>
                </c:pt>
                <c:pt idx="7">
                  <c:v>9.24</c:v>
                </c:pt>
                <c:pt idx="8">
                  <c:v>8.91</c:v>
                </c:pt>
                <c:pt idx="9">
                  <c:v>6.27</c:v>
                </c:pt>
                <c:pt idx="10">
                  <c:v>6.93</c:v>
                </c:pt>
                <c:pt idx="11">
                  <c:v>5.61</c:v>
                </c:pt>
                <c:pt idx="12">
                  <c:v>6.6</c:v>
                </c:pt>
                <c:pt idx="13">
                  <c:v>3.96</c:v>
                </c:pt>
                <c:pt idx="14">
                  <c:v>3.96</c:v>
                </c:pt>
                <c:pt idx="15">
                  <c:v>5.28</c:v>
                </c:pt>
                <c:pt idx="16">
                  <c:v>5.94</c:v>
                </c:pt>
                <c:pt idx="17">
                  <c:v>4.62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FracPoints!$E$308:$E$339</c:f>
              <c:numCache>
                <c:formatCode>General</c:formatCode>
                <c:ptCount val="32"/>
                <c:pt idx="0">
                  <c:v>4.5</c:v>
                </c:pt>
                <c:pt idx="1">
                  <c:v>3.25</c:v>
                </c:pt>
                <c:pt idx="2">
                  <c:v>4.25</c:v>
                </c:pt>
                <c:pt idx="3">
                  <c:v>3.75</c:v>
                </c:pt>
                <c:pt idx="4">
                  <c:v>2.25</c:v>
                </c:pt>
                <c:pt idx="5">
                  <c:v>3.25</c:v>
                </c:pt>
                <c:pt idx="6">
                  <c:v>2</c:v>
                </c:pt>
                <c:pt idx="7">
                  <c:v>2.25</c:v>
                </c:pt>
                <c:pt idx="8">
                  <c:v>2.25</c:v>
                </c:pt>
                <c:pt idx="9">
                  <c:v>2.25</c:v>
                </c:pt>
                <c:pt idx="10">
                  <c:v>2</c:v>
                </c:pt>
                <c:pt idx="11">
                  <c:v>1.75</c:v>
                </c:pt>
                <c:pt idx="12">
                  <c:v>1.75</c:v>
                </c:pt>
                <c:pt idx="13">
                  <c:v>1.75</c:v>
                </c:pt>
                <c:pt idx="14">
                  <c:v>2.25</c:v>
                </c:pt>
                <c:pt idx="15">
                  <c:v>2.75</c:v>
                </c:pt>
                <c:pt idx="16">
                  <c:v>1.75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FracPoints!$F$308:$F$339</c:f>
              <c:numCache>
                <c:formatCode>General</c:formatCode>
                <c:ptCount val="32"/>
                <c:pt idx="0">
                  <c:v>0.6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0.4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128704"/>
        <c:axId val="188651712"/>
      </c:barChart>
      <c:catAx>
        <c:axId val="189128704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51712"/>
        <c:crosses val="autoZero"/>
        <c:auto val="1"/>
        <c:lblAlgn val="ctr"/>
        <c:lblOffset val="100"/>
        <c:noMultiLvlLbl val="0"/>
      </c:catAx>
      <c:valAx>
        <c:axId val="18865171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128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31264"/>
        <c:axId val="188908096"/>
      </c:barChart>
      <c:catAx>
        <c:axId val="189131264"/>
        <c:scaling>
          <c:orientation val="minMax"/>
        </c:scaling>
        <c:delete val="0"/>
        <c:axPos val="l"/>
        <c:majorTickMark val="out"/>
        <c:minorTickMark val="none"/>
        <c:tickLblPos val="nextTo"/>
        <c:crossAx val="188908096"/>
        <c:crosses val="autoZero"/>
        <c:auto val="1"/>
        <c:lblAlgn val="ctr"/>
        <c:lblOffset val="100"/>
        <c:noMultiLvlLbl val="0"/>
      </c:catAx>
      <c:valAx>
        <c:axId val="1889080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9131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997632"/>
        <c:axId val="188909824"/>
      </c:barChart>
      <c:catAx>
        <c:axId val="188997632"/>
        <c:scaling>
          <c:orientation val="minMax"/>
        </c:scaling>
        <c:delete val="0"/>
        <c:axPos val="l"/>
        <c:majorTickMark val="out"/>
        <c:minorTickMark val="none"/>
        <c:tickLblPos val="nextTo"/>
        <c:crossAx val="188909824"/>
        <c:crosses val="autoZero"/>
        <c:auto val="1"/>
        <c:lblAlgn val="ctr"/>
        <c:lblOffset val="100"/>
        <c:noMultiLvlLbl val="0"/>
      </c:catAx>
      <c:valAx>
        <c:axId val="188909824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997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val>
            <c:numRef>
              <c:f>FracPoints!$B$342:$B$373</c:f>
              <c:numCache>
                <c:formatCode>General</c:formatCode>
                <c:ptCount val="32"/>
                <c:pt idx="0">
                  <c:v>50</c:v>
                </c:pt>
                <c:pt idx="1">
                  <c:v>40</c:v>
                </c:pt>
                <c:pt idx="2">
                  <c:v>35</c:v>
                </c:pt>
                <c:pt idx="3">
                  <c:v>36</c:v>
                </c:pt>
                <c:pt idx="4">
                  <c:v>35</c:v>
                </c:pt>
                <c:pt idx="5">
                  <c:v>24</c:v>
                </c:pt>
                <c:pt idx="6">
                  <c:v>25</c:v>
                </c:pt>
                <c:pt idx="7">
                  <c:v>23</c:v>
                </c:pt>
                <c:pt idx="8">
                  <c:v>13</c:v>
                </c:pt>
                <c:pt idx="9">
                  <c:v>12</c:v>
                </c:pt>
                <c:pt idx="10">
                  <c:v>21</c:v>
                </c:pt>
                <c:pt idx="11">
                  <c:v>25</c:v>
                </c:pt>
                <c:pt idx="12">
                  <c:v>11</c:v>
                </c:pt>
                <c:pt idx="13">
                  <c:v>11</c:v>
                </c:pt>
                <c:pt idx="14">
                  <c:v>14</c:v>
                </c:pt>
                <c:pt idx="15">
                  <c:v>0</c:v>
                </c:pt>
                <c:pt idx="16">
                  <c:v>16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1">
                <a:lumMod val="75000"/>
              </a:schemeClr>
            </a:solidFill>
          </c:spPr>
          <c:invertIfNegative val="0"/>
          <c:val>
            <c:numRef>
              <c:f>FracPoints!$C$342:$C$373</c:f>
              <c:numCache>
                <c:formatCode>General</c:formatCode>
                <c:ptCount val="32"/>
                <c:pt idx="0">
                  <c:v>34</c:v>
                </c:pt>
                <c:pt idx="1">
                  <c:v>20.5</c:v>
                </c:pt>
                <c:pt idx="2">
                  <c:v>22.5</c:v>
                </c:pt>
                <c:pt idx="3">
                  <c:v>17.5</c:v>
                </c:pt>
                <c:pt idx="4">
                  <c:v>19.5</c:v>
                </c:pt>
                <c:pt idx="5">
                  <c:v>16</c:v>
                </c:pt>
                <c:pt idx="6">
                  <c:v>17</c:v>
                </c:pt>
                <c:pt idx="7">
                  <c:v>16.5</c:v>
                </c:pt>
                <c:pt idx="8">
                  <c:v>13</c:v>
                </c:pt>
                <c:pt idx="9">
                  <c:v>14.5</c:v>
                </c:pt>
                <c:pt idx="10">
                  <c:v>9</c:v>
                </c:pt>
                <c:pt idx="11">
                  <c:v>6</c:v>
                </c:pt>
                <c:pt idx="12">
                  <c:v>12</c:v>
                </c:pt>
                <c:pt idx="13">
                  <c:v>14.5</c:v>
                </c:pt>
                <c:pt idx="14">
                  <c:v>9.5</c:v>
                </c:pt>
                <c:pt idx="15">
                  <c:v>0</c:v>
                </c:pt>
                <c:pt idx="16">
                  <c:v>6.5</c:v>
                </c:pt>
                <c:pt idx="17">
                  <c:v>11.5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FracPoints!$D$342:$D$373</c:f>
              <c:numCache>
                <c:formatCode>General</c:formatCode>
                <c:ptCount val="32"/>
                <c:pt idx="0">
                  <c:v>18.809999999999999</c:v>
                </c:pt>
                <c:pt idx="1">
                  <c:v>14.52</c:v>
                </c:pt>
                <c:pt idx="2">
                  <c:v>13.53</c:v>
                </c:pt>
                <c:pt idx="3">
                  <c:v>15.84</c:v>
                </c:pt>
                <c:pt idx="4">
                  <c:v>11.55</c:v>
                </c:pt>
                <c:pt idx="5">
                  <c:v>10.56</c:v>
                </c:pt>
                <c:pt idx="6">
                  <c:v>7.92</c:v>
                </c:pt>
                <c:pt idx="7">
                  <c:v>8.91</c:v>
                </c:pt>
                <c:pt idx="8">
                  <c:v>8.91</c:v>
                </c:pt>
                <c:pt idx="9">
                  <c:v>7.26</c:v>
                </c:pt>
                <c:pt idx="10">
                  <c:v>7.59</c:v>
                </c:pt>
                <c:pt idx="11">
                  <c:v>6.27</c:v>
                </c:pt>
                <c:pt idx="12">
                  <c:v>6.93</c:v>
                </c:pt>
                <c:pt idx="13">
                  <c:v>3.63</c:v>
                </c:pt>
                <c:pt idx="14">
                  <c:v>4.29</c:v>
                </c:pt>
                <c:pt idx="15">
                  <c:v>0</c:v>
                </c:pt>
                <c:pt idx="16">
                  <c:v>5.94</c:v>
                </c:pt>
                <c:pt idx="17">
                  <c:v>3.96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0.33</c:v>
                </c:pt>
                <c:pt idx="28">
                  <c:v>0.33</c:v>
                </c:pt>
                <c:pt idx="29">
                  <c:v>0.33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spPr>
            <a:solidFill>
              <a:schemeClr val="accent5"/>
            </a:solidFill>
          </c:spPr>
          <c:invertIfNegative val="0"/>
          <c:val>
            <c:numRef>
              <c:f>FracPoints!$E$342:$E$373</c:f>
              <c:numCache>
                <c:formatCode>General</c:formatCode>
                <c:ptCount val="32"/>
                <c:pt idx="0">
                  <c:v>4</c:v>
                </c:pt>
                <c:pt idx="1">
                  <c:v>3</c:v>
                </c:pt>
                <c:pt idx="2">
                  <c:v>3.25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1.25</c:v>
                </c:pt>
                <c:pt idx="10">
                  <c:v>1.5</c:v>
                </c:pt>
                <c:pt idx="11">
                  <c:v>1.25</c:v>
                </c:pt>
                <c:pt idx="12">
                  <c:v>1</c:v>
                </c:pt>
                <c:pt idx="13">
                  <c:v>1.75</c:v>
                </c:pt>
                <c:pt idx="14">
                  <c:v>2.25</c:v>
                </c:pt>
                <c:pt idx="15">
                  <c:v>0</c:v>
                </c:pt>
                <c:pt idx="16">
                  <c:v>1.5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val>
            <c:numRef>
              <c:f>FracPoints!$F$342:$F$373</c:f>
              <c:numCache>
                <c:formatCode>General</c:formatCode>
                <c:ptCount val="32"/>
                <c:pt idx="0">
                  <c:v>0.4</c:v>
                </c:pt>
                <c:pt idx="1">
                  <c:v>0.2</c:v>
                </c:pt>
                <c:pt idx="2">
                  <c:v>0.2</c:v>
                </c:pt>
                <c:pt idx="3">
                  <c:v>0.4</c:v>
                </c:pt>
                <c:pt idx="4">
                  <c:v>0.2</c:v>
                </c:pt>
                <c:pt idx="5">
                  <c:v>0.2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0.2</c:v>
                </c:pt>
                <c:pt idx="10">
                  <c:v>0</c:v>
                </c:pt>
                <c:pt idx="11">
                  <c:v>0.2</c:v>
                </c:pt>
                <c:pt idx="12">
                  <c:v>0.2</c:v>
                </c:pt>
                <c:pt idx="13">
                  <c:v>0</c:v>
                </c:pt>
                <c:pt idx="14">
                  <c:v>0.2</c:v>
                </c:pt>
                <c:pt idx="15">
                  <c:v>0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39.200000000000003</c:v>
                </c:pt>
                <c:pt idx="28">
                  <c:v>39.200000000000003</c:v>
                </c:pt>
                <c:pt idx="29">
                  <c:v>39.200000000000003</c:v>
                </c:pt>
                <c:pt idx="30">
                  <c:v>39.200000000000003</c:v>
                </c:pt>
                <c:pt idx="31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998144"/>
        <c:axId val="188911552"/>
      </c:barChart>
      <c:catAx>
        <c:axId val="188998144"/>
        <c:scaling>
          <c:orientation val="minMax"/>
        </c:scaling>
        <c:delete val="0"/>
        <c:axPos val="l"/>
        <c:majorTickMark val="out"/>
        <c:minorTickMark val="none"/>
        <c:tickLblPos val="nextTo"/>
        <c:crossAx val="188911552"/>
        <c:crosses val="autoZero"/>
        <c:auto val="1"/>
        <c:lblAlgn val="ctr"/>
        <c:lblOffset val="100"/>
        <c:noMultiLvlLbl val="0"/>
      </c:catAx>
      <c:valAx>
        <c:axId val="188911552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99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999168"/>
        <c:axId val="188913856"/>
      </c:barChart>
      <c:catAx>
        <c:axId val="188999168"/>
        <c:scaling>
          <c:orientation val="minMax"/>
        </c:scaling>
        <c:delete val="0"/>
        <c:axPos val="l"/>
        <c:majorTickMark val="out"/>
        <c:minorTickMark val="none"/>
        <c:tickLblPos val="nextTo"/>
        <c:crossAx val="188913856"/>
        <c:crosses val="autoZero"/>
        <c:auto val="1"/>
        <c:lblAlgn val="ctr"/>
        <c:lblOffset val="100"/>
        <c:noMultiLvlLbl val="0"/>
      </c:catAx>
      <c:valAx>
        <c:axId val="1889138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999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54042352785647E-2"/>
          <c:y val="3.5203526450893766E-2"/>
          <c:w val="0.93771138523739095"/>
          <c:h val="0.920678416305608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999680"/>
        <c:axId val="188612608"/>
      </c:barChart>
      <c:catAx>
        <c:axId val="188999680"/>
        <c:scaling>
          <c:orientation val="minMax"/>
        </c:scaling>
        <c:delete val="0"/>
        <c:axPos val="l"/>
        <c:majorTickMark val="out"/>
        <c:minorTickMark val="none"/>
        <c:tickLblPos val="nextTo"/>
        <c:crossAx val="188612608"/>
        <c:crosses val="autoZero"/>
        <c:auto val="1"/>
        <c:lblAlgn val="ctr"/>
        <c:lblOffset val="100"/>
        <c:noMultiLvlLbl val="0"/>
      </c:catAx>
      <c:valAx>
        <c:axId val="188612608"/>
        <c:scaling>
          <c:orientation val="minMax"/>
          <c:max val="2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999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0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5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8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4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3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5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8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3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3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F972-2139-4C89-A840-D961E24D1DAD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34349-383D-444B-975A-2BABB191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3.xml"/><Relationship Id="rId2" Type="http://schemas.openxmlformats.org/officeDocument/2006/relationships/chart" Target="../charts/chart2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4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6.xml"/><Relationship Id="rId2" Type="http://schemas.openxmlformats.org/officeDocument/2006/relationships/chart" Target="../charts/chart2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7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9.xml"/><Relationship Id="rId2" Type="http://schemas.openxmlformats.org/officeDocument/2006/relationships/chart" Target="../charts/chart2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0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2.xml"/><Relationship Id="rId2" Type="http://schemas.openxmlformats.org/officeDocument/2006/relationships/chart" Target="../charts/chart2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3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5.xml"/><Relationship Id="rId2" Type="http://schemas.openxmlformats.org/officeDocument/2006/relationships/chart" Target="../charts/chart23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6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8.xml"/><Relationship Id="rId2" Type="http://schemas.openxmlformats.org/officeDocument/2006/relationships/chart" Target="../charts/chart23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9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1.xml"/><Relationship Id="rId2" Type="http://schemas.openxmlformats.org/officeDocument/2006/relationships/chart" Target="../charts/chart24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4.xml"/><Relationship Id="rId2" Type="http://schemas.openxmlformats.org/officeDocument/2006/relationships/chart" Target="../charts/chart24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5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7.xml"/><Relationship Id="rId2" Type="http://schemas.openxmlformats.org/officeDocument/2006/relationships/chart" Target="../charts/chart24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://nielsenhayden.com/makinglight/archives/016283.html" TargetMode="External"/><Relationship Id="rId2" Type="http://schemas.openxmlformats.org/officeDocument/2006/relationships/hyperlink" Target="http://sasquan.org/business-meeting/agenda/" TargetMode="Externa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7.xml"/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3.xml"/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9.xml"/><Relationship Id="rId2" Type="http://schemas.openxmlformats.org/officeDocument/2006/relationships/chart" Target="../charts/chart6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2.xml"/><Relationship Id="rId2" Type="http://schemas.openxmlformats.org/officeDocument/2006/relationships/chart" Target="../charts/chart7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5.xml"/><Relationship Id="rId2" Type="http://schemas.openxmlformats.org/officeDocument/2006/relationships/chart" Target="../charts/chart7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8.xml"/><Relationship Id="rId2" Type="http://schemas.openxmlformats.org/officeDocument/2006/relationships/chart" Target="../charts/chart7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1.xml"/><Relationship Id="rId2" Type="http://schemas.openxmlformats.org/officeDocument/2006/relationships/chart" Target="../charts/chart8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4.xml"/><Relationship Id="rId2" Type="http://schemas.openxmlformats.org/officeDocument/2006/relationships/chart" Target="../charts/chart8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7.xml"/><Relationship Id="rId2" Type="http://schemas.openxmlformats.org/officeDocument/2006/relationships/chart" Target="../charts/chart8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0.xml"/><Relationship Id="rId2" Type="http://schemas.openxmlformats.org/officeDocument/2006/relationships/chart" Target="../charts/chart8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3.xml"/><Relationship Id="rId2" Type="http://schemas.openxmlformats.org/officeDocument/2006/relationships/chart" Target="../charts/chart9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6.xml"/><Relationship Id="rId2" Type="http://schemas.openxmlformats.org/officeDocument/2006/relationships/chart" Target="../charts/chart9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9.xml"/><Relationship Id="rId2" Type="http://schemas.openxmlformats.org/officeDocument/2006/relationships/chart" Target="../charts/chart9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2.xml"/><Relationship Id="rId2" Type="http://schemas.openxmlformats.org/officeDocument/2006/relationships/chart" Target="../charts/chart10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5.xml"/><Relationship Id="rId2" Type="http://schemas.openxmlformats.org/officeDocument/2006/relationships/chart" Target="../charts/chart10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8.xml"/><Relationship Id="rId2" Type="http://schemas.openxmlformats.org/officeDocument/2006/relationships/chart" Target="../charts/chart10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1.xml"/><Relationship Id="rId2" Type="http://schemas.openxmlformats.org/officeDocument/2006/relationships/chart" Target="../charts/chart1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4.xml"/><Relationship Id="rId2" Type="http://schemas.openxmlformats.org/officeDocument/2006/relationships/chart" Target="../charts/chart1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7.xml"/><Relationship Id="rId2" Type="http://schemas.openxmlformats.org/officeDocument/2006/relationships/chart" Target="../charts/chart1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0.xml"/><Relationship Id="rId2" Type="http://schemas.openxmlformats.org/officeDocument/2006/relationships/chart" Target="../charts/chart1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3.xml"/><Relationship Id="rId2" Type="http://schemas.openxmlformats.org/officeDocument/2006/relationships/chart" Target="../charts/chart1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6.xml"/><Relationship Id="rId2" Type="http://schemas.openxmlformats.org/officeDocument/2006/relationships/chart" Target="../charts/chart1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9.xml"/><Relationship Id="rId2" Type="http://schemas.openxmlformats.org/officeDocument/2006/relationships/chart" Target="../charts/chart1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0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2.xml"/><Relationship Id="rId2" Type="http://schemas.openxmlformats.org/officeDocument/2006/relationships/chart" Target="../charts/chart1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5.xml"/><Relationship Id="rId2" Type="http://schemas.openxmlformats.org/officeDocument/2006/relationships/chart" Target="../charts/chart13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8.xml"/><Relationship Id="rId2" Type="http://schemas.openxmlformats.org/officeDocument/2006/relationships/chart" Target="../charts/chart13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1.xml"/><Relationship Id="rId2" Type="http://schemas.openxmlformats.org/officeDocument/2006/relationships/chart" Target="../charts/chart14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4.xml"/><Relationship Id="rId2" Type="http://schemas.openxmlformats.org/officeDocument/2006/relationships/chart" Target="../charts/chart14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5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7.xml"/><Relationship Id="rId2" Type="http://schemas.openxmlformats.org/officeDocument/2006/relationships/chart" Target="../charts/chart14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8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0.xml"/><Relationship Id="rId2" Type="http://schemas.openxmlformats.org/officeDocument/2006/relationships/chart" Target="../charts/chart14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3.xml"/><Relationship Id="rId2" Type="http://schemas.openxmlformats.org/officeDocument/2006/relationships/chart" Target="../charts/chart15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5.xml"/><Relationship Id="rId2" Type="http://schemas.openxmlformats.org/officeDocument/2006/relationships/chart" Target="../charts/chart15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7.xml"/><Relationship Id="rId2" Type="http://schemas.openxmlformats.org/officeDocument/2006/relationships/chart" Target="../charts/chart15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8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0.xml"/><Relationship Id="rId2" Type="http://schemas.openxmlformats.org/officeDocument/2006/relationships/chart" Target="../charts/chart15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3.xml"/><Relationship Id="rId2" Type="http://schemas.openxmlformats.org/officeDocument/2006/relationships/chart" Target="../charts/chart16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4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6.xml"/><Relationship Id="rId2" Type="http://schemas.openxmlformats.org/officeDocument/2006/relationships/chart" Target="../charts/chart16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9.xml"/><Relationship Id="rId2" Type="http://schemas.openxmlformats.org/officeDocument/2006/relationships/chart" Target="../charts/chart16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0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2.xml"/><Relationship Id="rId2" Type="http://schemas.openxmlformats.org/officeDocument/2006/relationships/chart" Target="../charts/chart17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5.xml"/><Relationship Id="rId2" Type="http://schemas.openxmlformats.org/officeDocument/2006/relationships/chart" Target="../charts/chart17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6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8.xml"/><Relationship Id="rId2" Type="http://schemas.openxmlformats.org/officeDocument/2006/relationships/chart" Target="../charts/chart17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9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1.xml"/><Relationship Id="rId2" Type="http://schemas.openxmlformats.org/officeDocument/2006/relationships/chart" Target="../charts/chart18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4.xml"/><Relationship Id="rId2" Type="http://schemas.openxmlformats.org/officeDocument/2006/relationships/chart" Target="../charts/chart18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5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7.xml"/><Relationship Id="rId2" Type="http://schemas.openxmlformats.org/officeDocument/2006/relationships/chart" Target="../charts/chart18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8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0.xml"/><Relationship Id="rId2" Type="http://schemas.openxmlformats.org/officeDocument/2006/relationships/chart" Target="../charts/chart18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3.xml"/><Relationship Id="rId2" Type="http://schemas.openxmlformats.org/officeDocument/2006/relationships/chart" Target="../charts/chart19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4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6.xml"/><Relationship Id="rId2" Type="http://schemas.openxmlformats.org/officeDocument/2006/relationships/chart" Target="../charts/chart19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9.xml"/><Relationship Id="rId2" Type="http://schemas.openxmlformats.org/officeDocument/2006/relationships/chart" Target="../charts/chart19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0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2.xml"/><Relationship Id="rId2" Type="http://schemas.openxmlformats.org/officeDocument/2006/relationships/chart" Target="../charts/chart20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3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5.xml"/><Relationship Id="rId2" Type="http://schemas.openxmlformats.org/officeDocument/2006/relationships/chart" Target="../charts/chart20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6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8.xml"/><Relationship Id="rId2" Type="http://schemas.openxmlformats.org/officeDocument/2006/relationships/chart" Target="../charts/chart20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9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1.xml"/><Relationship Id="rId2" Type="http://schemas.openxmlformats.org/officeDocument/2006/relationships/chart" Target="../charts/chart2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4.xml"/><Relationship Id="rId2" Type="http://schemas.openxmlformats.org/officeDocument/2006/relationships/chart" Target="../charts/chart2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5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7.xml"/><Relationship Id="rId2" Type="http://schemas.openxmlformats.org/officeDocument/2006/relationships/chart" Target="../charts/chart2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8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0.xml"/><Relationship Id="rId2" Type="http://schemas.openxmlformats.org/officeDocument/2006/relationships/chart" Target="../charts/chart2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 PLURIBUS HUGO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“Out of the Many, a Hugo”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420494" y="65532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v0.97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Let’s look at a typical nomination ballot…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Nominations by Voter #44</a:t>
            </a:r>
          </a:p>
          <a:p>
            <a:pPr lvl="1"/>
            <a:r>
              <a:rPr lang="en-US" dirty="0" smtClean="0"/>
              <a:t>#4</a:t>
            </a:r>
          </a:p>
          <a:p>
            <a:pPr lvl="1"/>
            <a:r>
              <a:rPr lang="en-US" dirty="0" smtClean="0"/>
              <a:t>#1</a:t>
            </a:r>
          </a:p>
          <a:p>
            <a:pPr lvl="1"/>
            <a:r>
              <a:rPr lang="en-US" dirty="0" smtClean="0"/>
              <a:t>#23</a:t>
            </a:r>
          </a:p>
          <a:p>
            <a:pPr lvl="1"/>
            <a:r>
              <a:rPr lang="en-US" dirty="0" smtClean="0"/>
              <a:t>#19</a:t>
            </a:r>
          </a:p>
          <a:p>
            <a:pPr lvl="1"/>
            <a:r>
              <a:rPr lang="en-US" dirty="0" smtClean="0"/>
              <a:t>#22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7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25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86254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74463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27946" y="5073132"/>
            <a:ext cx="4139254" cy="162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7946" y="4886133"/>
            <a:ext cx="4139254" cy="162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22721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712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25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72672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86385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27946" y="5073132"/>
            <a:ext cx="4139254" cy="162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7946" y="4886133"/>
            <a:ext cx="4139254" cy="162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22721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465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26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223509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1486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998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8848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26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917439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26458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27946" y="5038627"/>
            <a:ext cx="4520254" cy="18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16" y="1278148"/>
            <a:ext cx="4563384" cy="18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1696649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78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26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69060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265217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27946" y="5038627"/>
            <a:ext cx="4520254" cy="18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16" y="1278148"/>
            <a:ext cx="4563384" cy="18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1696649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212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27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79421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73138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81765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8220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27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78802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615414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97754" y="1447895"/>
            <a:ext cx="4626646" cy="1715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7754" y="1258307"/>
            <a:ext cx="4626646" cy="1715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80688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037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27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87084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18357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97754" y="1447895"/>
            <a:ext cx="4626646" cy="1715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7754" y="1258307"/>
            <a:ext cx="4626646" cy="1715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80688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577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28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18748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33184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7623" y="6248400"/>
            <a:ext cx="797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Now that there are only five nominees left, the process ends.</a:t>
            </a:r>
            <a:endParaRPr lang="en-US" sz="24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55249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367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0" y="1981200"/>
            <a:ext cx="14045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#28</a:t>
            </a:r>
            <a:endParaRPr lang="en-US" sz="4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04800"/>
            <a:ext cx="898297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2013 Best Novel : Final Ballot</a:t>
            </a:r>
            <a:br>
              <a:rPr lang="en-US" b="1" dirty="0" smtClean="0"/>
            </a:br>
            <a:r>
              <a:rPr lang="en-US" b="1" dirty="0" smtClean="0"/>
              <a:t>(E Pluribus Hugo)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681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There were five nominees on Voter #44’s nomination ballot this round.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nominee listed on Voter #44 nomination ballot gets 1/5 point from Voter #44.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5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Under the current nomination system, the five slate nominees have the five most number of nominations,  so the final ballot is 28,29,30,31,32 – </a:t>
            </a:r>
            <a:r>
              <a:rPr lang="en-US" b="1" dirty="0" smtClean="0"/>
              <a:t>the slate sweeps the category.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Under EPH, the final ballot is 1,2,3,4,28 – </a:t>
            </a:r>
            <a:r>
              <a:rPr lang="en-US" b="1" dirty="0" smtClean="0"/>
              <a:t>the slate only gets one nomination slot.</a:t>
            </a:r>
          </a:p>
        </p:txBody>
      </p:sp>
    </p:spTree>
    <p:extLst>
      <p:ext uri="{BB962C8B-B14F-4D97-AF65-F5344CB8AC3E}">
        <p14:creationId xmlns:p14="http://schemas.microsoft.com/office/powerpoint/2010/main" val="211017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Note that as a slate gets a larger percentage of the total number of nomination ballots, they can potentially get more than one slot on the final ballot.</a:t>
            </a:r>
          </a:p>
          <a:p>
            <a:r>
              <a:rPr lang="en-US" dirty="0" smtClean="0"/>
              <a:t>Also, of course, if non-slate ballots list a slate nominee, it will get a boost from that as well.</a:t>
            </a:r>
          </a:p>
          <a:p>
            <a:r>
              <a:rPr lang="en-US" dirty="0" smtClean="0"/>
              <a:t>The only way for a slate (or even a group of slates) to sweep a category is to have a majority of the total number of nomination ballots – in which case they deserve to win.</a:t>
            </a:r>
          </a:p>
        </p:txBody>
      </p:sp>
    </p:spTree>
    <p:extLst>
      <p:ext uri="{BB962C8B-B14F-4D97-AF65-F5344CB8AC3E}">
        <p14:creationId xmlns:p14="http://schemas.microsoft.com/office/powerpoint/2010/main" val="330175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Where To Go From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We hope this helps answer some of your questions about E Pluribus Hugo.</a:t>
            </a:r>
          </a:p>
          <a:p>
            <a:r>
              <a:rPr lang="en-US" dirty="0" smtClean="0"/>
              <a:t>You can find the formal proposal on the </a:t>
            </a:r>
            <a:r>
              <a:rPr lang="en-US" dirty="0" err="1" smtClean="0"/>
              <a:t>Sasquan</a:t>
            </a:r>
            <a:r>
              <a:rPr lang="en-US" dirty="0" smtClean="0"/>
              <a:t> Business Meeting Agenda page at:</a:t>
            </a:r>
            <a:br>
              <a:rPr lang="en-US" dirty="0" smtClean="0"/>
            </a:br>
            <a:r>
              <a:rPr lang="en-US" sz="2800" dirty="0" smtClean="0">
                <a:hlinkClick r:id="rId2"/>
              </a:rPr>
              <a:t>http://sasquan.org/business-meeting/agenda/</a:t>
            </a:r>
            <a:endParaRPr lang="en-US" sz="2800" dirty="0" smtClean="0"/>
          </a:p>
          <a:p>
            <a:r>
              <a:rPr lang="en-US" dirty="0" smtClean="0"/>
              <a:t>There is also an FAQ linked from that page that may answer more of your questions.</a:t>
            </a:r>
          </a:p>
          <a:p>
            <a:r>
              <a:rPr lang="en-US" dirty="0" smtClean="0"/>
              <a:t>Finally, there is a community Q&amp;A page hosted at:</a:t>
            </a:r>
            <a:br>
              <a:rPr lang="en-US" dirty="0" smtClean="0"/>
            </a:br>
            <a:r>
              <a:rPr lang="en-US" sz="2400" dirty="0" smtClean="0">
                <a:hlinkClick r:id="rId3"/>
              </a:rPr>
              <a:t>http://nielsenhayden.com/makinglight/archives/016283.html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1146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“Out of the Many, a Hugo”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012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Calculation Phase: Calculate Points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each nominee, add up all the points given to it from all the nomination ballots.</a:t>
            </a:r>
          </a:p>
          <a:p>
            <a:endParaRPr lang="en-US" dirty="0"/>
          </a:p>
          <a:p>
            <a:r>
              <a:rPr lang="en-US" dirty="0" smtClean="0"/>
              <a:t>Note that number of nominations never change! </a:t>
            </a:r>
          </a:p>
          <a:p>
            <a:r>
              <a:rPr lang="en-US" dirty="0" smtClean="0"/>
              <a:t>You can’t do anything to increase your favorite’s nominations (other than talking it up to your friends!)</a:t>
            </a:r>
          </a:p>
          <a:p>
            <a:endParaRPr lang="en-US" dirty="0" smtClean="0"/>
          </a:p>
          <a:p>
            <a:r>
              <a:rPr lang="en-US" b="1" dirty="0" smtClean="0"/>
              <a:t>Reminder: Points don’t cause elimination!  </a:t>
            </a:r>
          </a:p>
          <a:p>
            <a:r>
              <a:rPr lang="en-US" b="1" dirty="0" smtClean="0"/>
              <a:t>Number of Nominations cause elimination!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2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25584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8886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62044"/>
              </p:ext>
            </p:extLst>
          </p:nvPr>
        </p:nvGraphicFramePr>
        <p:xfrm>
          <a:off x="21566" y="655287"/>
          <a:ext cx="10487025" cy="552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14800" y="2209799"/>
            <a:ext cx="41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colors indicate what percentage of a nominee’s points came from receiving </a:t>
            </a:r>
            <a:br>
              <a:rPr lang="en-US" dirty="0" smtClean="0"/>
            </a:br>
            <a:r>
              <a:rPr lang="en-US" dirty="0" smtClean="0"/>
              <a:t>1 point from a nomination ballot, ½ point from a nomination ballot, and so 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7340" y="6149594"/>
            <a:ext cx="9312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Incidentally, the 1-point color will get longer as nominees are eliminated from ballots </a:t>
            </a:r>
            <a:br>
              <a:rPr lang="en-US" sz="2000" b="1" dirty="0" smtClean="0"/>
            </a:br>
            <a:r>
              <a:rPr lang="en-US" sz="2000" b="1" dirty="0" smtClean="0"/>
              <a:t>and those ballots’ points are redistributed among the remaining nominees.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4038600"/>
            <a:ext cx="4530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important part is total length of the bar, as that is the point total for that nominee.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400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783647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0890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912913"/>
              </p:ext>
            </p:extLst>
          </p:nvPr>
        </p:nvGraphicFramePr>
        <p:xfrm>
          <a:off x="66674" y="685800"/>
          <a:ext cx="9077326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76200" y="1600200"/>
            <a:ext cx="533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324" y="1771290"/>
            <a:ext cx="536275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32163" y="5980093"/>
            <a:ext cx="64164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#26 and #27 have the lowest point totals, </a:t>
            </a:r>
            <a:br>
              <a:rPr lang="en-US" sz="2800" b="1" dirty="0" smtClean="0"/>
            </a:br>
            <a:r>
              <a:rPr lang="en-US" sz="2800" b="1" dirty="0" smtClean="0"/>
              <a:t>so are eligible for elimination!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75296" y="1524323"/>
            <a:ext cx="2527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#27 Point Total = 0.25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#26 Point Total = 0.58</a:t>
            </a:r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312471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785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57703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61722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 smtClean="0"/>
              <a:t>#27 has fewer nominations, so is eliminated!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084211"/>
              </p:ext>
            </p:extLst>
          </p:nvPr>
        </p:nvGraphicFramePr>
        <p:xfrm>
          <a:off x="66674" y="685800"/>
          <a:ext cx="9077326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76200" y="1600200"/>
            <a:ext cx="533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324" y="1771290"/>
            <a:ext cx="536275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75296" y="1524323"/>
            <a:ext cx="3529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#27 Number of Nominations =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#26 Number of Nominations = 2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285784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458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None of Voter #44’s nominees have been eliminated yet.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nominee listed on Voter #44 nomination ballot still gets 1/5 point from Voter #44.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1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38997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90228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641982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30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09199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28528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32163" y="5980093"/>
            <a:ext cx="64164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#23 and #26 have the lowest point totals, </a:t>
            </a:r>
            <a:br>
              <a:rPr lang="en-US" sz="2800" b="1" dirty="0" smtClean="0"/>
            </a:br>
            <a:r>
              <a:rPr lang="en-US" sz="2800" b="1" dirty="0" smtClean="0"/>
              <a:t>so are eligible for elimination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96913" y="1828800"/>
            <a:ext cx="2527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#26 Point Total = 0.58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#23 Point Total = 21.0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323" y="2209800"/>
            <a:ext cx="1367107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324" y="1771290"/>
            <a:ext cx="1374476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53730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33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17890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98175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75295" y="1788543"/>
            <a:ext cx="3646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#26 Number of Nominations =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#23 Number of Nominations = 50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61722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 smtClean="0"/>
              <a:t>#26 has </a:t>
            </a:r>
            <a:r>
              <a:rPr lang="en-US" sz="3000" b="1" dirty="0"/>
              <a:t>fewer nominations</a:t>
            </a:r>
            <a:r>
              <a:rPr lang="en-US" sz="3000" b="1" dirty="0" smtClean="0"/>
              <a:t>, so is eliminated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3323" y="2209800"/>
            <a:ext cx="1367107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3324" y="1771290"/>
            <a:ext cx="1374476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53730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0183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What is E Pluribus Hugo?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EPH is a way of tallying nominations that minimizes the effects of slates.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doesn’t change what you nominate.</a:t>
            </a:r>
          </a:p>
          <a:p>
            <a:r>
              <a:rPr lang="en-US" dirty="0" smtClean="0"/>
              <a:t>It doesn’t change how you nominate.</a:t>
            </a:r>
          </a:p>
          <a:p>
            <a:r>
              <a:rPr lang="en-US" dirty="0" smtClean="0"/>
              <a:t>It doesn’t change how many works you can nominate.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8608" y="2743200"/>
            <a:ext cx="5091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What is E Pluribus Hugo </a:t>
            </a:r>
            <a:r>
              <a:rPr lang="en-US" sz="3200" b="1" i="1" dirty="0" smtClean="0"/>
              <a:t>not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4955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15910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06333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046813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670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89988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2078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2237116"/>
            <a:ext cx="1298276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948" y="2863964"/>
            <a:ext cx="129252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32163" y="5980093"/>
            <a:ext cx="64164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#19 and #23 have the lowest point totals, </a:t>
            </a:r>
            <a:br>
              <a:rPr lang="en-US" sz="2800" b="1" dirty="0" smtClean="0"/>
            </a:br>
            <a:r>
              <a:rPr lang="en-US" sz="2800" b="1" dirty="0" smtClean="0"/>
              <a:t>so are eligible for elimination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12894" y="2265871"/>
            <a:ext cx="2644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#23 Point Total = 21.17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#19 Point Total = 21.73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965442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4557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34091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75824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2237116"/>
            <a:ext cx="1298276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948" y="2863964"/>
            <a:ext cx="129252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75295" y="2265870"/>
            <a:ext cx="3646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#23 Number of Nominations = 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#19 Number of Nominations = 52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61722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 smtClean="0"/>
              <a:t>#23 has </a:t>
            </a:r>
            <a:r>
              <a:rPr lang="en-US" sz="3000" b="1" dirty="0"/>
              <a:t>fewer nominations</a:t>
            </a:r>
            <a:r>
              <a:rPr lang="en-US" sz="3000" b="1" dirty="0" smtClean="0"/>
              <a:t>, so is eliminated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965442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864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#23 was on Voter #44’s nomination ballot.</a:t>
            </a:r>
          </a:p>
          <a:p>
            <a:r>
              <a:rPr lang="en-US" dirty="0" smtClean="0"/>
              <a:t>It is now removed from all nomination ballots (including Voter #44’s) as though it had never been nominated.</a:t>
            </a:r>
          </a:p>
          <a:p>
            <a:r>
              <a:rPr lang="en-US" dirty="0" smtClean="0"/>
              <a:t>There are now only four nominees on Voter #44’s nomination ballot.</a:t>
            </a:r>
          </a:p>
          <a:p>
            <a:r>
              <a:rPr lang="en-US" dirty="0" smtClean="0"/>
              <a:t>Each nominee listed on Voter #44 nomination ballot now gets 1/4 point from Voter #44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As a result, all four nominees</a:t>
            </a:r>
            <a:r>
              <a:rPr lang="en-US" dirty="0" smtClean="0"/>
              <a:t> </a:t>
            </a:r>
            <a:r>
              <a:rPr lang="en-US" b="1" dirty="0" smtClean="0"/>
              <a:t>mentioned</a:t>
            </a:r>
            <a:r>
              <a:rPr lang="en-US" dirty="0" smtClean="0"/>
              <a:t> </a:t>
            </a:r>
            <a:r>
              <a:rPr lang="en-US" b="1" dirty="0" smtClean="0"/>
              <a:t>on Voter #44’s ballot have more points than they did last round!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0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Voter #44’s current nomination ballot looks like this:</a:t>
            </a:r>
          </a:p>
          <a:p>
            <a:pPr lvl="1"/>
            <a:r>
              <a:rPr lang="en-US" dirty="0" smtClean="0"/>
              <a:t>#4</a:t>
            </a:r>
          </a:p>
          <a:p>
            <a:pPr lvl="1"/>
            <a:r>
              <a:rPr lang="en-US" dirty="0" smtClean="0"/>
              <a:t>#1</a:t>
            </a:r>
          </a:p>
          <a:p>
            <a:pPr lvl="1"/>
            <a:r>
              <a:rPr lang="en-US" dirty="0" smtClean="0"/>
              <a:t>#19</a:t>
            </a:r>
          </a:p>
          <a:p>
            <a:pPr lvl="1"/>
            <a:r>
              <a:rPr lang="en-US" dirty="0" smtClean="0"/>
              <a:t>#22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9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Points vs. Nominations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So far, the nominee with the lowest point total also had the fewest number of nominations.</a:t>
            </a:r>
          </a:p>
          <a:p>
            <a:r>
              <a:rPr lang="en-US" dirty="0" smtClean="0"/>
              <a:t>You may think that the nominee with the lowest point total will always be eliminated.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so!</a:t>
            </a:r>
          </a:p>
          <a:p>
            <a:endParaRPr lang="en-US" b="1" dirty="0"/>
          </a:p>
          <a:p>
            <a:r>
              <a:rPr lang="en-US" b="1" dirty="0" smtClean="0"/>
              <a:t>Let’s </a:t>
            </a:r>
            <a:r>
              <a:rPr lang="en-US" b="1" dirty="0"/>
              <a:t>fast-forward to </a:t>
            </a:r>
            <a:r>
              <a:rPr lang="en-US" b="1" dirty="0" smtClean="0"/>
              <a:t>Round #5…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4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34370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44128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095706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962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92990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38684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81948" y="2863978"/>
            <a:ext cx="1298276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948" y="2700070"/>
            <a:ext cx="129252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245423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25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27372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56395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81948" y="2872604"/>
            <a:ext cx="1298276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948" y="2700070"/>
            <a:ext cx="1292528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245423"/>
              </p:ext>
            </p:extLst>
          </p:nvPr>
        </p:nvGraphicFramePr>
        <p:xfrm>
          <a:off x="28574" y="669130"/>
          <a:ext cx="9086852" cy="5519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505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2013 Best Novel Point Totals – Round 5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60116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15418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82329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484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2013 Best Novel Data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do not have the actual 2013 Hugo ballots, so this dataset was computer-generated to match the statistical distribution of the actual Hugo data</a:t>
            </a:r>
          </a:p>
          <a:p>
            <a:r>
              <a:rPr lang="en-US" dirty="0" smtClean="0"/>
              <a:t>1313 nomination ballots total</a:t>
            </a:r>
          </a:p>
          <a:p>
            <a:r>
              <a:rPr lang="en-US" dirty="0" smtClean="0"/>
              <a:t>200 slate ballots added manually</a:t>
            </a:r>
          </a:p>
          <a:p>
            <a:r>
              <a:rPr lang="en-US" dirty="0" smtClean="0"/>
              <a:t>#1-27 are non-slate nominees in order of number of nominations received</a:t>
            </a:r>
          </a:p>
          <a:p>
            <a:r>
              <a:rPr lang="en-US" dirty="0" smtClean="0"/>
              <a:t>#28-32 are slate nominees in order of number of nominations received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Without the slate, EPH gives results identical to the current system: 1,2,3,4,5 is the final ballot.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2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28309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60847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" y="2090474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948" y="2861074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87904" y="5980093"/>
            <a:ext cx="69049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#19 and #24 are eligible for elimination, </a:t>
            </a:r>
            <a:br>
              <a:rPr lang="en-US" sz="2800" b="1" dirty="0" smtClean="0"/>
            </a:br>
            <a:r>
              <a:rPr lang="en-US" sz="2800" b="1" dirty="0" smtClean="0"/>
              <a:t>but notice that #24 has more points than #19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2163798"/>
            <a:ext cx="2644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#24 Point Total = 23.58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#19 Point Total = 22.00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08890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153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58571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81439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" y="2090474"/>
            <a:ext cx="1676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948" y="2869700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175295" y="2265870"/>
            <a:ext cx="3646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#24 Number of Nominations = 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#19 Number of Nominations = 52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#24 has </a:t>
            </a:r>
            <a:r>
              <a:rPr lang="en-US" sz="2800" b="1" dirty="0"/>
              <a:t>fewer nominations</a:t>
            </a:r>
            <a:r>
              <a:rPr lang="en-US" sz="2800" b="1" dirty="0" smtClean="0"/>
              <a:t>, so is eliminated</a:t>
            </a:r>
            <a:br>
              <a:rPr lang="en-US" sz="2800" b="1" dirty="0" smtClean="0"/>
            </a:br>
            <a:r>
              <a:rPr lang="en-US" sz="2800" b="1" dirty="0" smtClean="0"/>
              <a:t>-- even though it had more points than #19</a:t>
            </a:r>
            <a:r>
              <a:rPr lang="en-US" sz="3000" b="1" dirty="0" smtClean="0"/>
              <a:t>!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08890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499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Points vs. Nominations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 smtClean="0"/>
              <a:t>So, the bottom line is that a low point total isn’t what causes a nominee to be eliminated. </a:t>
            </a:r>
            <a:r>
              <a:rPr lang="en-US" sz="8800" dirty="0"/>
              <a:t>N</a:t>
            </a:r>
            <a:r>
              <a:rPr lang="en-US" sz="8800" dirty="0" smtClean="0"/>
              <a:t>ot having enough nominations is what eliminates a nominee – exactly as it is under the current system.</a:t>
            </a:r>
          </a:p>
          <a:p>
            <a:r>
              <a:rPr lang="en-US" sz="8800" dirty="0" smtClean="0"/>
              <a:t>There is no way that you (alone) can increase the number of nominations your favorite nominee gets – not even by only listing that one nominee.</a:t>
            </a:r>
          </a:p>
          <a:p>
            <a:r>
              <a:rPr lang="en-US" sz="8800" dirty="0" smtClean="0"/>
              <a:t>If you only list one nominee, you can give it at most an extra 4/5 of a point (but more reasonably </a:t>
            </a:r>
            <a:r>
              <a:rPr lang="en-US" sz="8800" dirty="0" smtClean="0"/>
              <a:t>around </a:t>
            </a:r>
            <a:r>
              <a:rPr lang="en-US" sz="8800" dirty="0" smtClean="0"/>
              <a:t>1/3 of a </a:t>
            </a:r>
            <a:r>
              <a:rPr lang="en-US" sz="8800" dirty="0" smtClean="0"/>
              <a:t>point on average, </a:t>
            </a:r>
            <a:r>
              <a:rPr lang="en-US" sz="8800" dirty="0" smtClean="0"/>
              <a:t>because you weren’t likely to pick all five finalists in any event).</a:t>
            </a:r>
          </a:p>
          <a:p>
            <a:r>
              <a:rPr lang="en-US" sz="8800" dirty="0" smtClean="0"/>
              <a:t>Listing only one nominee would have to give your favorite enough points to put it all the way into </a:t>
            </a:r>
            <a:r>
              <a:rPr lang="en-US" sz="8800" b="1" dirty="0" smtClean="0"/>
              <a:t>fourth place</a:t>
            </a:r>
            <a:r>
              <a:rPr lang="en-US" sz="8800" dirty="0" smtClean="0"/>
              <a:t>, so that its nominations are never compared for elimination.</a:t>
            </a:r>
          </a:p>
          <a:p>
            <a:r>
              <a:rPr lang="en-US" sz="8800" dirty="0" smtClean="0"/>
              <a:t>Because finalists may have well over 100 points, the odds of making this much difference with this strategy are very, very small – and the price you pay is that you don’t get to nominate any of your other favorites.</a:t>
            </a:r>
          </a:p>
          <a:p>
            <a:endParaRPr lang="en-US" sz="8800" b="1" dirty="0"/>
          </a:p>
          <a:p>
            <a:r>
              <a:rPr lang="en-US" sz="8800" b="1" dirty="0" smtClean="0"/>
              <a:t>The best strategy is to nominate ANYTHING and EVERYTHING you think is Hugo-worthy!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8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So far, all of Voter #44’s remaining four nominees have survived.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 smtClean="0"/>
          </a:p>
          <a:p>
            <a:r>
              <a:rPr lang="en-US" sz="3500" b="1" dirty="0" smtClean="0"/>
              <a:t>Let’s fast-forward to Round #7…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21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6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12543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26637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460530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6397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6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78781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5900" y="2871156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2557466"/>
            <a:ext cx="1668978" cy="13854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811908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81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6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21111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7483337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65900" y="2871156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2550538"/>
            <a:ext cx="1668978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811908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616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2013 Best Novel Point Totals – Round 7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88276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41677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95907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55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7034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05788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32416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74526" y="3335548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2861074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30588" y="6172200"/>
            <a:ext cx="6019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#16 and #19 are eligible for elimination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2810129"/>
            <a:ext cx="2644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#19 Point Total = 22.25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#16 Point Total = 21.82</a:t>
            </a:r>
          </a:p>
        </p:txBody>
      </p:sp>
    </p:spTree>
    <p:extLst>
      <p:ext uri="{BB962C8B-B14F-4D97-AF65-F5344CB8AC3E}">
        <p14:creationId xmlns:p14="http://schemas.microsoft.com/office/powerpoint/2010/main" val="233808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91350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41971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362663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86261" y="3335548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2861074"/>
            <a:ext cx="1668978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75294" y="2866823"/>
            <a:ext cx="3646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#19 Number of Nominations = 52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#16 Number of Nominations = 55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61722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#19 has </a:t>
            </a:r>
            <a:r>
              <a:rPr lang="en-US" sz="2800" b="1" dirty="0"/>
              <a:t>fewer nominations</a:t>
            </a:r>
            <a:r>
              <a:rPr lang="en-US" sz="2800" b="1" dirty="0" smtClean="0"/>
              <a:t>, so is eliminated</a:t>
            </a: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234846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Num. of Nominations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715466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164793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084421"/>
              </p:ext>
            </p:extLst>
          </p:nvPr>
        </p:nvGraphicFramePr>
        <p:xfrm>
          <a:off x="66674" y="685800"/>
          <a:ext cx="9077326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33337" y="685800"/>
          <a:ext cx="9077326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/>
              <a:t>Under the current system, the slate sweeps the final ballot </a:t>
            </a:r>
            <a:br>
              <a:rPr lang="en-US" sz="2400" b="1" dirty="0" smtClean="0"/>
            </a:br>
            <a:r>
              <a:rPr lang="en-US" sz="2400" b="1" dirty="0" smtClean="0"/>
              <a:t>even though it only has 200 nomination ballots.</a:t>
            </a:r>
          </a:p>
        </p:txBody>
      </p:sp>
    </p:spTree>
    <p:extLst>
      <p:ext uri="{BB962C8B-B14F-4D97-AF65-F5344CB8AC3E}">
        <p14:creationId xmlns:p14="http://schemas.microsoft.com/office/powerpoint/2010/main" val="29812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#19 was on Voter #44’s nomination ballot, so it is removed.</a:t>
            </a:r>
          </a:p>
          <a:p>
            <a:r>
              <a:rPr lang="en-US" dirty="0" smtClean="0"/>
              <a:t>There are now only three nominees on Voter #44’s nomination ballot.</a:t>
            </a:r>
          </a:p>
          <a:p>
            <a:r>
              <a:rPr lang="en-US" dirty="0" smtClean="0"/>
              <a:t>Each nominee listed on Voter #44 nomination ballot now gets 1/3 point from Voter #44.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Again, the remaining three nominees mentioned on Voter #44’s ballot have more points than they did last round!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6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Voter #44’s current nomination ballot looks like this:</a:t>
            </a:r>
          </a:p>
          <a:p>
            <a:pPr lvl="1"/>
            <a:r>
              <a:rPr lang="en-US" dirty="0" smtClean="0"/>
              <a:t>#4</a:t>
            </a:r>
          </a:p>
          <a:p>
            <a:pPr lvl="1"/>
            <a:r>
              <a:rPr lang="en-US" dirty="0" smtClean="0"/>
              <a:t>#1</a:t>
            </a:r>
          </a:p>
          <a:p>
            <a:pPr lvl="1"/>
            <a:r>
              <a:rPr lang="en-US" dirty="0" smtClean="0"/>
              <a:t>#22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6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2013 Best Novel Point Totals – Round 8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45526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674657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8092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32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23608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66992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926580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2403896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30588" y="6172200"/>
            <a:ext cx="6019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#22 and #25 are eligible for elimination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1909965"/>
            <a:ext cx="2644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#25 Point Total = 26.65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#22 Point Total = 26.28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525932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2327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120601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46021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926580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2403896"/>
            <a:ext cx="1668978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76733" y="1931200"/>
            <a:ext cx="43896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#25 Number of Nominations = 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#22 Number of Nominations = 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We have a tie in number of nominations!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605287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/>
              <a:t>We break the tie by eliminating the nominee with the lowest point total, so #22 is eliminated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525932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7666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Tie Breakers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two (or more) nominees have the same number of nominations, then we’ll eliminate the one with the lowest point total.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If they are also tied for points as well as nominations, then we will just eliminate all the tied nominees.</a:t>
            </a:r>
          </a:p>
          <a:p>
            <a:endParaRPr lang="en-US" dirty="0"/>
          </a:p>
          <a:p>
            <a:r>
              <a:rPr lang="en-US" dirty="0" smtClean="0"/>
              <a:t>This tie break method is consistent with Section 6.4 of the </a:t>
            </a:r>
            <a:r>
              <a:rPr lang="en-US" dirty="0" err="1" smtClean="0"/>
              <a:t>Worldcon</a:t>
            </a:r>
            <a:r>
              <a:rPr lang="en-US" dirty="0" smtClean="0"/>
              <a:t> Constitution.</a:t>
            </a:r>
          </a:p>
        </p:txBody>
      </p:sp>
    </p:spTree>
    <p:extLst>
      <p:ext uri="{BB962C8B-B14F-4D97-AF65-F5344CB8AC3E}">
        <p14:creationId xmlns:p14="http://schemas.microsoft.com/office/powerpoint/2010/main" val="136708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Tie Breakers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Note that we don’t really have tie-breakers as such in the selection phase.</a:t>
            </a:r>
            <a:endParaRPr lang="en-US" dirty="0"/>
          </a:p>
          <a:p>
            <a:r>
              <a:rPr lang="en-US" dirty="0" smtClean="0"/>
              <a:t>We need to select at least two nominees as candidates for elimination.</a:t>
            </a:r>
          </a:p>
          <a:p>
            <a:pPr lvl="1"/>
            <a:r>
              <a:rPr lang="en-US" dirty="0" smtClean="0"/>
              <a:t>If there is a tie for lowest point total, we’ll just take all of those and not select the second-lowest point total nominees</a:t>
            </a:r>
          </a:p>
          <a:p>
            <a:pPr lvl="1"/>
            <a:r>
              <a:rPr lang="en-US" dirty="0" smtClean="0"/>
              <a:t>If there is only one nominee with the lowest point total, but there is a tie for second-lowest point total, we’ll take the lowest and all of the second-lowest point total nominees.</a:t>
            </a:r>
          </a:p>
        </p:txBody>
      </p:sp>
    </p:spTree>
    <p:extLst>
      <p:ext uri="{BB962C8B-B14F-4D97-AF65-F5344CB8AC3E}">
        <p14:creationId xmlns:p14="http://schemas.microsoft.com/office/powerpoint/2010/main" val="107505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#22 was on Voter #44’s nomination ballot, so it is removed.</a:t>
            </a:r>
          </a:p>
          <a:p>
            <a:r>
              <a:rPr lang="en-US" dirty="0" smtClean="0"/>
              <a:t>There are now only two works on Voter #44’s nomination ballot.</a:t>
            </a:r>
          </a:p>
          <a:p>
            <a:r>
              <a:rPr lang="en-US" dirty="0" smtClean="0"/>
              <a:t>Each nominee listed on Voter #44 nomination ballot now gets 1/2 point from Voter #44.</a:t>
            </a:r>
          </a:p>
          <a:p>
            <a:endParaRPr lang="en-US" dirty="0" smtClean="0"/>
          </a:p>
          <a:p>
            <a:r>
              <a:rPr lang="en-US" b="1" dirty="0" smtClean="0"/>
              <a:t>Once again, the remaining two nominees mentioned on Voter #44’s ballot have more points than they did last round!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80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Voter #44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Voter #44’s current nomination ballot looks like this:</a:t>
            </a:r>
          </a:p>
          <a:p>
            <a:pPr lvl="1"/>
            <a:r>
              <a:rPr lang="en-US" dirty="0" smtClean="0"/>
              <a:t>#4</a:t>
            </a:r>
          </a:p>
          <a:p>
            <a:pPr lvl="1"/>
            <a:r>
              <a:rPr lang="en-US" dirty="0" smtClean="0"/>
              <a:t>#1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Voter #44’s remaining nominees will make it all the way to the final ballot.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Let’s </a:t>
            </a:r>
            <a:r>
              <a:rPr lang="en-US" b="1" dirty="0"/>
              <a:t>fast-forward to </a:t>
            </a:r>
            <a:r>
              <a:rPr lang="en-US" b="1" dirty="0" smtClean="0"/>
              <a:t>Round #16…</a:t>
            </a:r>
          </a:p>
        </p:txBody>
      </p:sp>
    </p:spTree>
    <p:extLst>
      <p:ext uri="{BB962C8B-B14F-4D97-AF65-F5344CB8AC3E}">
        <p14:creationId xmlns:p14="http://schemas.microsoft.com/office/powerpoint/2010/main" val="297056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9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38685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799170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695498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9502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8297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: Final Ballot</a:t>
            </a:r>
            <a:br>
              <a:rPr lang="en-US" b="1" dirty="0" smtClean="0"/>
            </a:br>
            <a:r>
              <a:rPr lang="en-US" b="1" dirty="0" smtClean="0"/>
              <a:t>(Current System)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441940" y="1981200"/>
            <a:ext cx="14045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#29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#32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6138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9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93547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16894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935206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344130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40633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973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9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53123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24921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935206"/>
            <a:ext cx="1676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344130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748138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8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10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30556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28614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301800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112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10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00033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05101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76200" y="3323992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48" y="3499398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54492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0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10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80512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79037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76200" y="3323992"/>
            <a:ext cx="1676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48" y="3499398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54492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482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61111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18590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96910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528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31423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34406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76200" y="3022082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48" y="3188862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45115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164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7466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92537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76200" y="3022082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48" y="3188862"/>
            <a:ext cx="1668978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02301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92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79195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04415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38230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602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13779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18462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3022082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654666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566011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1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Why Is This a Problem?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sz="3300" dirty="0" smtClean="0"/>
              <a:t>The problem is that a small percentage of nominators are preventing all other nominees from having a chance of being considered.</a:t>
            </a:r>
          </a:p>
          <a:p>
            <a:r>
              <a:rPr lang="en-US" sz="3300" dirty="0" smtClean="0"/>
              <a:t>The main reason for this is that fandom typically nominates a wide variety of works.  Because their votes are distributed so widely, none of their nominees individually has enough nominations to compete with a dedicated slate.</a:t>
            </a:r>
          </a:p>
          <a:p>
            <a:r>
              <a:rPr lang="en-US" sz="3300" dirty="0" smtClean="0"/>
              <a:t>EPH has a very simple answer:  </a:t>
            </a:r>
            <a:r>
              <a:rPr lang="en-US" sz="3300" b="1" dirty="0" smtClean="0"/>
              <a:t>Allow the least-supported nominees to be eliminated, and allow voters to re-direct their support to the remaining works on their nomination ballots.</a:t>
            </a:r>
            <a:r>
              <a:rPr lang="en-US" sz="3300" dirty="0" smtClean="0"/>
              <a:t> </a:t>
            </a:r>
          </a:p>
          <a:p>
            <a:r>
              <a:rPr lang="en-US" sz="3400" dirty="0" smtClean="0"/>
              <a:t>The system uses “points” as a mechanism to automatically re-direct that support. You get one "point" per category, divided among all your nominees. If any of your nominees are eliminated, then each of your remaining choices will get a bigger share of your "point".  </a:t>
            </a:r>
            <a:r>
              <a:rPr lang="en-US" sz="3300" dirty="0" smtClean="0"/>
              <a:t>In this way, fandom’s support gradually becomes concentrated around the eventual finalists. </a:t>
            </a:r>
            <a:br>
              <a:rPr lang="en-US" sz="3300" dirty="0" smtClean="0"/>
            </a:br>
            <a:r>
              <a:rPr lang="en-US" sz="3300" dirty="0" smtClean="0"/>
              <a:t/>
            </a:r>
            <a:br>
              <a:rPr lang="en-US" sz="3300" dirty="0" smtClean="0"/>
            </a:br>
            <a:endParaRPr lang="en-US" sz="3300" dirty="0" smtClean="0"/>
          </a:p>
          <a:p>
            <a:r>
              <a:rPr lang="en-US" sz="3300" b="1" dirty="0" smtClean="0"/>
              <a:t>Let’s look at how the 2013 Best Novel Hugo Award would look under E Pluribus Hugo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380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62961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17411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3022082"/>
            <a:ext cx="16764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654666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566011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86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74752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107227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53639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55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42398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996742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3815674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499398"/>
            <a:ext cx="1668978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68912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88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25268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3887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3815674"/>
            <a:ext cx="1676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499398"/>
            <a:ext cx="1668978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68912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9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998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74445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825260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280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89498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55756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199" y="3643154"/>
            <a:ext cx="1831159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818560"/>
            <a:ext cx="18230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41958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263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47876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02084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6199" y="3643154"/>
            <a:ext cx="1831159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3818560"/>
            <a:ext cx="18230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41958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659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15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38582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559784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202799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613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787370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5475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4267200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7" y="3818560"/>
            <a:ext cx="2042569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4800" y="228600"/>
            <a:ext cx="8686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2013 Best Novel Point Totals – Round 15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07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76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29103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65864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2864" y="4267200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7" y="3818560"/>
            <a:ext cx="2042569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228600"/>
            <a:ext cx="8686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2013 Best Novel Point Totals – Round 15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07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644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How Does E Pluribus Hugo Limit Slates?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EPH doesn’t “detect” slates.  </a:t>
            </a:r>
            <a:endParaRPr lang="en-US" sz="3000" dirty="0"/>
          </a:p>
          <a:p>
            <a:r>
              <a:rPr lang="en-US" sz="3000" dirty="0"/>
              <a:t>Any set of nominees that have both the same point total and the same number of nominations will tend to compete against each other.</a:t>
            </a:r>
          </a:p>
          <a:p>
            <a:r>
              <a:rPr lang="en-US" sz="3000" dirty="0"/>
              <a:t>Slates tend to meet that condition, so will generally eliminate each other until only one slate nominee is left.</a:t>
            </a:r>
          </a:p>
          <a:p>
            <a:pPr marL="0" indent="0">
              <a:buNone/>
            </a:pP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 smtClean="0"/>
              <a:t/>
            </a:r>
            <a:br>
              <a:rPr lang="en-US" sz="3300" dirty="0" smtClean="0"/>
            </a:br>
            <a:endParaRPr lang="en-US" sz="3300" dirty="0" smtClean="0"/>
          </a:p>
          <a:p>
            <a:r>
              <a:rPr lang="en-US" sz="3300" b="1" dirty="0" smtClean="0"/>
              <a:t>Let’s look at how the 2013 Best Novel Hugo Award would look under E Pluribus Hugo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0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2013 Best Novel Point Totals – Round 16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54693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27792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58977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2160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048285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55446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812322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7" y="4284364"/>
            <a:ext cx="2042569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51294" y="218541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90169" y="5970034"/>
            <a:ext cx="75362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#10 and #32 are eligible for elimination;</a:t>
            </a:r>
            <a:br>
              <a:rPr lang="en-US" sz="2800" b="1" dirty="0" smtClean="0"/>
            </a:br>
            <a:r>
              <a:rPr lang="en-US" sz="2800" b="1" dirty="0" smtClean="0"/>
              <a:t>this is the first time a slate work has been eligible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03894" y="2153739"/>
            <a:ext cx="2644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#32 </a:t>
            </a:r>
            <a:r>
              <a:rPr lang="en-US" b="1" dirty="0"/>
              <a:t>Point Total = </a:t>
            </a:r>
            <a:r>
              <a:rPr lang="en-US" b="1" dirty="0" smtClean="0"/>
              <a:t>39.20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</a:t>
            </a:r>
            <a:r>
              <a:rPr lang="en-US" b="1" dirty="0" smtClean="0"/>
              <a:t>10 </a:t>
            </a:r>
            <a:r>
              <a:rPr lang="en-US" b="1" dirty="0"/>
              <a:t>Point Total = </a:t>
            </a:r>
            <a:r>
              <a:rPr lang="en-US" b="1" dirty="0" smtClean="0"/>
              <a:t>38.42</a:t>
            </a:r>
            <a:endParaRPr lang="en-US" b="1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17617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6104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34633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38131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627537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820948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7" y="4284364"/>
            <a:ext cx="2042569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2209800"/>
            <a:ext cx="3763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#32 Number of Nominations = 196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</a:t>
            </a:r>
            <a:r>
              <a:rPr lang="en-US" b="1" dirty="0" smtClean="0"/>
              <a:t>10 </a:t>
            </a:r>
            <a:r>
              <a:rPr lang="en-US" b="1" dirty="0"/>
              <a:t>Number of Nominations = </a:t>
            </a:r>
            <a:r>
              <a:rPr lang="en-US" b="1" dirty="0" smtClean="0"/>
              <a:t>69</a:t>
            </a:r>
            <a:endParaRPr lang="en-US" b="1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3400" y="60198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#10 has </a:t>
            </a:r>
            <a:r>
              <a:rPr lang="en-US" sz="2800" b="1" dirty="0"/>
              <a:t>fewer nominations</a:t>
            </a:r>
            <a:r>
              <a:rPr lang="en-US" sz="2800" b="1" dirty="0" smtClean="0"/>
              <a:t>, so the slate work survives (it’s not really close)</a:t>
            </a:r>
          </a:p>
        </p:txBody>
      </p:sp>
    </p:spTree>
    <p:extLst>
      <p:ext uri="{BB962C8B-B14F-4D97-AF65-F5344CB8AC3E}">
        <p14:creationId xmlns:p14="http://schemas.microsoft.com/office/powerpoint/2010/main" val="106573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2013 Best Novel Point Totals – Round 17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80951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58449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38002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464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569002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820948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979033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Selection Phase: Lowest Point Totals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3812" y="5980093"/>
            <a:ext cx="88131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Slate works tend to eliminate each other; this means that </a:t>
            </a:r>
            <a:br>
              <a:rPr lang="en-US" sz="2800" b="1" dirty="0" smtClean="0"/>
            </a:br>
            <a:r>
              <a:rPr lang="en-US" sz="2800" b="1" dirty="0" smtClean="0"/>
              <a:t>their points don’t go up gradually like other works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600" y="825519"/>
            <a:ext cx="2644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#32 Point Total = 39.20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#31 Point Total = 39.45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90568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256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56470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812322"/>
            <a:ext cx="2051652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987659"/>
            <a:ext cx="2051652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22860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Elimination Phase: Fewest Nominations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829574"/>
            <a:ext cx="3763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#32 Number of Nominations = 196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#31 Number of Nominations = 197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00332" y="6172200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#32 has </a:t>
            </a:r>
            <a:r>
              <a:rPr lang="en-US" sz="2800" b="1" dirty="0"/>
              <a:t>fewer nominations </a:t>
            </a:r>
            <a:r>
              <a:rPr lang="en-US" sz="2800" b="1" dirty="0" smtClean="0"/>
              <a:t>(barely), so is eliminated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90568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592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Slates and Eliminations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In general, slates will have almost the same number of nominations (and the same number of points) for all of </a:t>
            </a:r>
            <a:r>
              <a:rPr lang="en-US" smtClean="0"/>
              <a:t>their members.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This means that, in general, they compete against each other.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least-nominated slate work is eliminated by the next least-nominated work, and so on.</a:t>
            </a:r>
          </a:p>
        </p:txBody>
      </p:sp>
    </p:spTree>
    <p:extLst>
      <p:ext uri="{BB962C8B-B14F-4D97-AF65-F5344CB8AC3E}">
        <p14:creationId xmlns:p14="http://schemas.microsoft.com/office/powerpoint/2010/main" val="211017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Slates and Eliminations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What if all members of the slate have </a:t>
            </a:r>
            <a:r>
              <a:rPr lang="en-US" i="1" dirty="0" smtClean="0"/>
              <a:t>exactly</a:t>
            </a:r>
            <a:r>
              <a:rPr lang="en-US" dirty="0" smtClean="0"/>
              <a:t> the same ballots?</a:t>
            </a:r>
          </a:p>
          <a:p>
            <a:r>
              <a:rPr lang="en-US" dirty="0" smtClean="0"/>
              <a:t>We call this a slate with “perfect discipline.”</a:t>
            </a:r>
          </a:p>
          <a:p>
            <a:r>
              <a:rPr lang="en-US" dirty="0" smtClean="0"/>
              <a:t>Humans being what they are, it’s vanishingly difficult to do.</a:t>
            </a:r>
          </a:p>
          <a:p>
            <a:endParaRPr lang="en-US" dirty="0"/>
          </a:p>
          <a:p>
            <a:r>
              <a:rPr lang="en-US" b="1" dirty="0" smtClean="0"/>
              <a:t>Due to the tie breaker rules, a slate with perfect discipline will eliminate </a:t>
            </a:r>
            <a:r>
              <a:rPr lang="en-US" b="1" i="1" dirty="0" smtClean="0"/>
              <a:t>all</a:t>
            </a:r>
            <a:r>
              <a:rPr lang="en-US" b="1" dirty="0" smtClean="0"/>
              <a:t> nominees on the slate in one round!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073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18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28676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68891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6193766"/>
            <a:ext cx="829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Notice that the remaining slate works got a big jump in points...</a:t>
            </a:r>
            <a:endParaRPr lang="en-US" sz="24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026821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492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18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20788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48234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3962400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137737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432431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60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Summary of EPH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Each category is run as a separate election (just as is done currently)</a:t>
            </a:r>
            <a:endParaRPr lang="en-US" dirty="0"/>
          </a:p>
          <a:p>
            <a:r>
              <a:rPr lang="en-US" dirty="0" smtClean="0"/>
              <a:t>There are three phases to EPH:</a:t>
            </a:r>
          </a:p>
          <a:p>
            <a:pPr lvl="1"/>
            <a:r>
              <a:rPr lang="en-US" b="1" dirty="0" smtClean="0"/>
              <a:t>Calculation Phase:  </a:t>
            </a:r>
            <a:r>
              <a:rPr lang="en-US" dirty="0" smtClean="0"/>
              <a:t>Each nomination ballot gets one point divided equally among the nominees listed; the total points from all ballots are added together for each nominee.</a:t>
            </a:r>
            <a:endParaRPr lang="en-US" b="1" dirty="0" smtClean="0"/>
          </a:p>
          <a:p>
            <a:pPr lvl="1"/>
            <a:r>
              <a:rPr lang="en-US" b="1" dirty="0" smtClean="0"/>
              <a:t>Selection Phase:  </a:t>
            </a:r>
            <a:r>
              <a:rPr lang="en-US" dirty="0" smtClean="0"/>
              <a:t>The nominees with the lowest point totals are selected as candidates for elimination</a:t>
            </a:r>
          </a:p>
          <a:p>
            <a:pPr lvl="1"/>
            <a:r>
              <a:rPr lang="en-US" b="1" dirty="0" smtClean="0"/>
              <a:t>Elimination Phase:  </a:t>
            </a:r>
            <a:r>
              <a:rPr lang="en-US" dirty="0" smtClean="0"/>
              <a:t>The selected nominee with the fewest number of nominations is eliminated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That’s it!  All the rest is details and handling edge cases.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0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18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30482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70888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3962400"/>
            <a:ext cx="2508852" cy="1580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140678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432431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27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19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2410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36804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71653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89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19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47850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551803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4445456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137737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746432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89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19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769726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53652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4445456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137737"/>
            <a:ext cx="2508852" cy="1580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746432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0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20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21853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27744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242082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04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20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7775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2148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93450" y="973348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439647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8394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539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20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68022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30141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93450" y="973348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439647"/>
            <a:ext cx="2508852" cy="1580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8394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91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320996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16912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35435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11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72855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65073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971914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1147251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8761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28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21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764369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25060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971914"/>
            <a:ext cx="2508852" cy="1580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1147251"/>
            <a:ext cx="2508852" cy="15808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87611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6697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Calculation Phase: Calculate Points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Each nomination ballot has one point</a:t>
            </a:r>
          </a:p>
          <a:p>
            <a:r>
              <a:rPr lang="en-US" dirty="0" smtClean="0"/>
              <a:t>The point is divided equally among the surviving nominees on that ballot</a:t>
            </a:r>
          </a:p>
          <a:p>
            <a:pPr lvl="1"/>
            <a:r>
              <a:rPr lang="en-US" dirty="0" smtClean="0"/>
              <a:t>5 nominees = each nominee gets 1/5 point</a:t>
            </a:r>
          </a:p>
          <a:p>
            <a:pPr lvl="1"/>
            <a:r>
              <a:rPr lang="en-US" dirty="0" smtClean="0"/>
              <a:t>4 nominees = each nominee gets 1/4 point</a:t>
            </a:r>
          </a:p>
          <a:p>
            <a:pPr lvl="1"/>
            <a:r>
              <a:rPr lang="en-US" dirty="0" smtClean="0"/>
              <a:t>3 nominees = each nominee gets 1/3 point</a:t>
            </a:r>
          </a:p>
          <a:p>
            <a:pPr lvl="1"/>
            <a:r>
              <a:rPr lang="en-US" dirty="0" smtClean="0"/>
              <a:t>2 nominees = each nominee gets 1/2 point</a:t>
            </a:r>
          </a:p>
          <a:p>
            <a:pPr lvl="1"/>
            <a:r>
              <a:rPr lang="en-US" dirty="0" smtClean="0"/>
              <a:t>1 nominee = nominee gets 1 point</a:t>
            </a:r>
          </a:p>
          <a:p>
            <a:endParaRPr lang="en-US" dirty="0" smtClean="0"/>
          </a:p>
          <a:p>
            <a:r>
              <a:rPr lang="en-US" b="1" dirty="0" smtClean="0"/>
              <a:t>IMPORTANT: Points don’t cause elimination!  </a:t>
            </a:r>
          </a:p>
          <a:p>
            <a:r>
              <a:rPr lang="en-US" b="1" dirty="0" smtClean="0"/>
              <a:t>You don’t help your candidate (by enough to matter) by only listing one work!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2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665143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38375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411810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74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66389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52698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1125748"/>
            <a:ext cx="3194652" cy="17533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569037"/>
            <a:ext cx="3194652" cy="17533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24900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144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22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74890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7333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1948" y="1125748"/>
            <a:ext cx="3194652" cy="17533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948" y="4569037"/>
            <a:ext cx="3194652" cy="1753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24900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141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618221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463088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967906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5801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911779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800179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368896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81948" y="1108496"/>
            <a:ext cx="3194652" cy="17533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48" y="1299048"/>
            <a:ext cx="3194652" cy="14490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569854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23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360388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20268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81948" y="1108496"/>
            <a:ext cx="3194652" cy="1753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48" y="1305635"/>
            <a:ext cx="3194652" cy="13173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784457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022021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120205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361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882224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89669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27946" y="4917864"/>
            <a:ext cx="3499452" cy="162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7946" y="4730865"/>
            <a:ext cx="3499452" cy="162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28611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855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24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579056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557632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27946" y="4917864"/>
            <a:ext cx="3499452" cy="16221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7946" y="4730865"/>
            <a:ext cx="3499452" cy="162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286117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44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" y="152400"/>
            <a:ext cx="898297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2013 Best Novel Point Totals – Round 25</a:t>
            </a:r>
            <a:endParaRPr lang="en-US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493065"/>
              </p:ext>
            </p:extLst>
          </p:nvPr>
        </p:nvGraphicFramePr>
        <p:xfrm>
          <a:off x="533400" y="914400"/>
          <a:ext cx="838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200860"/>
              </p:ext>
            </p:extLst>
          </p:nvPr>
        </p:nvGraphicFramePr>
        <p:xfrm>
          <a:off x="66675" y="762000"/>
          <a:ext cx="9077325" cy="577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319979"/>
              </p:ext>
            </p:extLst>
          </p:nvPr>
        </p:nvGraphicFramePr>
        <p:xfrm>
          <a:off x="19049" y="673892"/>
          <a:ext cx="9105902" cy="551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992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2531</TotalTime>
  <Words>2645</Words>
  <Application>Microsoft Office PowerPoint</Application>
  <PresentationFormat>On-screen Show (4:3)</PresentationFormat>
  <Paragraphs>309</Paragraphs>
  <Slides>113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14" baseType="lpstr">
      <vt:lpstr>Office Theme</vt:lpstr>
      <vt:lpstr>E PLURIBUS HUGO</vt:lpstr>
      <vt:lpstr>What is E Pluribus Hugo?</vt:lpstr>
      <vt:lpstr>2013 Best Novel Data</vt:lpstr>
      <vt:lpstr>2013 Best Novel Num. of Nominations</vt:lpstr>
      <vt:lpstr>2013 Best Novel : Final Ballot (Current System)</vt:lpstr>
      <vt:lpstr>Why Is This a Problem?</vt:lpstr>
      <vt:lpstr>How Does E Pluribus Hugo Limit Slates?</vt:lpstr>
      <vt:lpstr>Summary of EPH</vt:lpstr>
      <vt:lpstr>Calculation Phase: Calculate Points</vt:lpstr>
      <vt:lpstr>Voter #44</vt:lpstr>
      <vt:lpstr>Voter #44</vt:lpstr>
      <vt:lpstr>Calculation Phase: Calculate Points</vt:lpstr>
      <vt:lpstr>2013 Best Novel Point Totals – Round 1</vt:lpstr>
      <vt:lpstr>Selection Phase: Lowest Point Totals</vt:lpstr>
      <vt:lpstr>Elimination Phase: Fewest Nominations</vt:lpstr>
      <vt:lpstr>Voter #44</vt:lpstr>
      <vt:lpstr>2013 Best Novel Point Totals – Round 2</vt:lpstr>
      <vt:lpstr>PowerPoint Presentation</vt:lpstr>
      <vt:lpstr>PowerPoint Presentation</vt:lpstr>
      <vt:lpstr>2013 Best Novel Point Totals – Round 3</vt:lpstr>
      <vt:lpstr>PowerPoint Presentation</vt:lpstr>
      <vt:lpstr>PowerPoint Presentation</vt:lpstr>
      <vt:lpstr>Voter #44</vt:lpstr>
      <vt:lpstr>Voter #44</vt:lpstr>
      <vt:lpstr>Points vs. Nominations</vt:lpstr>
      <vt:lpstr>2013 Best Novel Point Totals – Round 4</vt:lpstr>
      <vt:lpstr>2013 Best Novel Point Totals – Round 4</vt:lpstr>
      <vt:lpstr>2013 Best Novel Point Totals – Round 4</vt:lpstr>
      <vt:lpstr>2013 Best Novel Point Totals – Round 5</vt:lpstr>
      <vt:lpstr>PowerPoint Presentation</vt:lpstr>
      <vt:lpstr>PowerPoint Presentation</vt:lpstr>
      <vt:lpstr>Points vs. Nominations</vt:lpstr>
      <vt:lpstr>Voter #44</vt:lpstr>
      <vt:lpstr>2013 Best Novel Point Totals – Round 6</vt:lpstr>
      <vt:lpstr>2013 Best Novel Point Totals – Round 6</vt:lpstr>
      <vt:lpstr>2013 Best Novel Point Totals – Round 6</vt:lpstr>
      <vt:lpstr>2013 Best Novel Point Totals – Round 7</vt:lpstr>
      <vt:lpstr>PowerPoint Presentation</vt:lpstr>
      <vt:lpstr>PowerPoint Presentation</vt:lpstr>
      <vt:lpstr>Voter #44</vt:lpstr>
      <vt:lpstr>Voter #44</vt:lpstr>
      <vt:lpstr>2013 Best Novel Point Totals – Round 8</vt:lpstr>
      <vt:lpstr>PowerPoint Presentation</vt:lpstr>
      <vt:lpstr>PowerPoint Presentation</vt:lpstr>
      <vt:lpstr>Tie Breakers</vt:lpstr>
      <vt:lpstr>Tie Breakers</vt:lpstr>
      <vt:lpstr>Voter #44</vt:lpstr>
      <vt:lpstr>Voter #44</vt:lpstr>
      <vt:lpstr>2013 Best Novel Point Totals – Round 9</vt:lpstr>
      <vt:lpstr>2013 Best Novel Point Totals – Round 9</vt:lpstr>
      <vt:lpstr>2013 Best Novel Point Totals – Round 9</vt:lpstr>
      <vt:lpstr>2013 Best Novel Point Totals – Round 10</vt:lpstr>
      <vt:lpstr>2013 Best Novel Point Totals – Round 10</vt:lpstr>
      <vt:lpstr>2013 Best Novel Point Totals – Round 10</vt:lpstr>
      <vt:lpstr>2013 Best Novel Point Totals – Round 11</vt:lpstr>
      <vt:lpstr>2013 Best Novel Point Totals – Round 11</vt:lpstr>
      <vt:lpstr>2013 Best Novel Point Totals – Round 11</vt:lpstr>
      <vt:lpstr>2013 Best Novel Point Totals – Round 12</vt:lpstr>
      <vt:lpstr>2013 Best Novel Point Totals – Round 12</vt:lpstr>
      <vt:lpstr>2013 Best Novel Point Totals – Round 12</vt:lpstr>
      <vt:lpstr>2013 Best Novel Point Totals – Round 13</vt:lpstr>
      <vt:lpstr>2013 Best Novel Point Totals – Round 13</vt:lpstr>
      <vt:lpstr>2013 Best Novel Point Totals – Round 13</vt:lpstr>
      <vt:lpstr>2013 Best Novel Point Totals – Round 14</vt:lpstr>
      <vt:lpstr>2013 Best Novel Point Totals – Round 14</vt:lpstr>
      <vt:lpstr>2013 Best Novel Point Totals – Round 14</vt:lpstr>
      <vt:lpstr>2013 Best Novel Point Totals – Round 15</vt:lpstr>
      <vt:lpstr>PowerPoint Presentation</vt:lpstr>
      <vt:lpstr>PowerPoint Presentation</vt:lpstr>
      <vt:lpstr>2013 Best Novel Point Totals – Round 16</vt:lpstr>
      <vt:lpstr>PowerPoint Presentation</vt:lpstr>
      <vt:lpstr>PowerPoint Presentation</vt:lpstr>
      <vt:lpstr>2013 Best Novel Point Totals – Round 17</vt:lpstr>
      <vt:lpstr>PowerPoint Presentation</vt:lpstr>
      <vt:lpstr>PowerPoint Presentation</vt:lpstr>
      <vt:lpstr>Slates and Eliminations</vt:lpstr>
      <vt:lpstr>Slates and Eliminations</vt:lpstr>
      <vt:lpstr>2013 Best Novel Point Totals – Round 18</vt:lpstr>
      <vt:lpstr>2013 Best Novel Point Totals – Round 18</vt:lpstr>
      <vt:lpstr>2013 Best Novel Point Totals – Round 18</vt:lpstr>
      <vt:lpstr>2013 Best Novel Point Totals – Round 19</vt:lpstr>
      <vt:lpstr>2013 Best Novel Point Totals – Round 19</vt:lpstr>
      <vt:lpstr>2013 Best Novel Point Totals – Round 19</vt:lpstr>
      <vt:lpstr>2013 Best Novel Point Totals – Round 20</vt:lpstr>
      <vt:lpstr>2013 Best Novel Point Totals – Round 20</vt:lpstr>
      <vt:lpstr>2013 Best Novel Point Totals – Round 20</vt:lpstr>
      <vt:lpstr>2013 Best Novel Point Totals – Round 21</vt:lpstr>
      <vt:lpstr>2013 Best Novel Point Totals – Round 21</vt:lpstr>
      <vt:lpstr>2013 Best Novel Point Totals – Round 21</vt:lpstr>
      <vt:lpstr>2013 Best Novel Point Totals – Round 22</vt:lpstr>
      <vt:lpstr>2013 Best Novel Point Totals – Round 22</vt:lpstr>
      <vt:lpstr>2013 Best Novel Point Totals – Round 22</vt:lpstr>
      <vt:lpstr>2013 Best Novel Point Totals – Round 23</vt:lpstr>
      <vt:lpstr>2013 Best Novel Point Totals – Round 23</vt:lpstr>
      <vt:lpstr>2013 Best Novel Point Totals – Round 23</vt:lpstr>
      <vt:lpstr>2013 Best Novel Point Totals – Round 24</vt:lpstr>
      <vt:lpstr>2013 Best Novel Point Totals – Round 24</vt:lpstr>
      <vt:lpstr>2013 Best Novel Point Totals – Round 24</vt:lpstr>
      <vt:lpstr>2013 Best Novel Point Totals – Round 25</vt:lpstr>
      <vt:lpstr>2013 Best Novel Point Totals – Round 25</vt:lpstr>
      <vt:lpstr>2013 Best Novel Point Totals – Round 25</vt:lpstr>
      <vt:lpstr>2013 Best Novel Point Totals – Round 26</vt:lpstr>
      <vt:lpstr>2013 Best Novel Point Totals – Round 26</vt:lpstr>
      <vt:lpstr>2013 Best Novel Point Totals – Round 26</vt:lpstr>
      <vt:lpstr>2013 Best Novel Point Totals – Round 27</vt:lpstr>
      <vt:lpstr>2013 Best Novel Point Totals – Round 27</vt:lpstr>
      <vt:lpstr>2013 Best Novel Point Totals – Round 27</vt:lpstr>
      <vt:lpstr>2013 Best Novel Point Totals – Round 28</vt:lpstr>
      <vt:lpstr>PowerPoint Presentation</vt:lpstr>
      <vt:lpstr>Conclusion</vt:lpstr>
      <vt:lpstr>Conclusion</vt:lpstr>
      <vt:lpstr>Where To Go From Here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Watt</dc:creator>
  <cp:lastModifiedBy>Keith Watt</cp:lastModifiedBy>
  <cp:revision>131</cp:revision>
  <dcterms:created xsi:type="dcterms:W3CDTF">2015-06-24T23:24:55Z</dcterms:created>
  <dcterms:modified xsi:type="dcterms:W3CDTF">2015-07-04T20:39:31Z</dcterms:modified>
</cp:coreProperties>
</file>